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4"/>
  </p:sldMasterIdLst>
  <p:sldIdLst>
    <p:sldId id="256" r:id="rId5"/>
    <p:sldId id="285" r:id="rId6"/>
    <p:sldId id="307" r:id="rId7"/>
    <p:sldId id="302" r:id="rId8"/>
    <p:sldId id="261" r:id="rId9"/>
    <p:sldId id="306" r:id="rId10"/>
    <p:sldId id="282" r:id="rId11"/>
    <p:sldId id="288" r:id="rId12"/>
    <p:sldId id="283" r:id="rId13"/>
    <p:sldId id="284" r:id="rId14"/>
    <p:sldId id="304" r:id="rId15"/>
    <p:sldId id="293" r:id="rId16"/>
    <p:sldId id="296" r:id="rId17"/>
    <p:sldId id="287" r:id="rId18"/>
    <p:sldId id="294" r:id="rId19"/>
    <p:sldId id="295" r:id="rId20"/>
    <p:sldId id="297" r:id="rId21"/>
    <p:sldId id="308" r:id="rId22"/>
    <p:sldId id="309" r:id="rId23"/>
    <p:sldId id="310" r:id="rId24"/>
    <p:sldId id="311" r:id="rId25"/>
    <p:sldId id="312" r:id="rId26"/>
    <p:sldId id="313" r:id="rId27"/>
    <p:sldId id="314" r:id="rId28"/>
    <p:sldId id="292"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0D0D"/>
    <a:srgbClr val="C7269F"/>
    <a:srgbClr val="B000A1"/>
    <a:srgbClr val="55FF00"/>
    <a:srgbClr val="B000A4"/>
    <a:srgbClr val="FFFF00"/>
    <a:srgbClr val="E6DB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3" d="100"/>
          <a:sy n="63" d="100"/>
        </p:scale>
        <p:origin x="780"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rrett, Lori" userId="b5d5d67e-0045-49e3-90ce-d86002f5b73a" providerId="ADAL" clId="{32365E68-FBD5-4E76-83B1-B4B3790FD521}"/>
    <pc:docChg chg="custSel addSld delSld modSld sldOrd">
      <pc:chgData name="Garrett, Lori" userId="b5d5d67e-0045-49e3-90ce-d86002f5b73a" providerId="ADAL" clId="{32365E68-FBD5-4E76-83B1-B4B3790FD521}" dt="2023-08-01T00:43:39.279" v="502" actId="20577"/>
      <pc:docMkLst>
        <pc:docMk/>
      </pc:docMkLst>
      <pc:sldChg chg="modSp modTransition">
        <pc:chgData name="Garrett, Lori" userId="b5d5d67e-0045-49e3-90ce-d86002f5b73a" providerId="ADAL" clId="{32365E68-FBD5-4E76-83B1-B4B3790FD521}" dt="2023-08-01T00:34:28.439" v="215" actId="20577"/>
        <pc:sldMkLst>
          <pc:docMk/>
          <pc:sldMk cId="690163300" sldId="256"/>
        </pc:sldMkLst>
        <pc:spChg chg="mod">
          <ac:chgData name="Garrett, Lori" userId="b5d5d67e-0045-49e3-90ce-d86002f5b73a" providerId="ADAL" clId="{32365E68-FBD5-4E76-83B1-B4B3790FD521}" dt="2023-08-01T00:34:28.439" v="215" actId="20577"/>
          <ac:spMkLst>
            <pc:docMk/>
            <pc:sldMk cId="690163300" sldId="256"/>
            <ac:spMk id="2" creationId="{00000000-0000-0000-0000-000000000000}"/>
          </ac:spMkLst>
        </pc:spChg>
      </pc:sldChg>
      <pc:sldChg chg="del">
        <pc:chgData name="Garrett, Lori" userId="b5d5d67e-0045-49e3-90ce-d86002f5b73a" providerId="ADAL" clId="{32365E68-FBD5-4E76-83B1-B4B3790FD521}" dt="2023-07-31T19:05:33.878" v="65" actId="2696"/>
        <pc:sldMkLst>
          <pc:docMk/>
          <pc:sldMk cId="8360852" sldId="262"/>
        </pc:sldMkLst>
      </pc:sldChg>
      <pc:sldChg chg="modSp">
        <pc:chgData name="Garrett, Lori" userId="b5d5d67e-0045-49e3-90ce-d86002f5b73a" providerId="ADAL" clId="{32365E68-FBD5-4E76-83B1-B4B3790FD521}" dt="2023-07-31T19:03:16.179" v="36" actId="1076"/>
        <pc:sldMkLst>
          <pc:docMk/>
          <pc:sldMk cId="1375780289" sldId="285"/>
        </pc:sldMkLst>
        <pc:spChg chg="mod">
          <ac:chgData name="Garrett, Lori" userId="b5d5d67e-0045-49e3-90ce-d86002f5b73a" providerId="ADAL" clId="{32365E68-FBD5-4E76-83B1-B4B3790FD521}" dt="2023-07-31T19:02:41.659" v="32" actId="2711"/>
          <ac:spMkLst>
            <pc:docMk/>
            <pc:sldMk cId="1375780289" sldId="285"/>
            <ac:spMk id="9" creationId="{31E45715-5193-4C03-BEA8-A0FE72AC14F5}"/>
          </ac:spMkLst>
        </pc:spChg>
        <pc:spChg chg="mod">
          <ac:chgData name="Garrett, Lori" userId="b5d5d67e-0045-49e3-90ce-d86002f5b73a" providerId="ADAL" clId="{32365E68-FBD5-4E76-83B1-B4B3790FD521}" dt="2023-07-31T19:03:06.959" v="35" actId="2711"/>
          <ac:spMkLst>
            <pc:docMk/>
            <pc:sldMk cId="1375780289" sldId="285"/>
            <ac:spMk id="14" creationId="{55B86F42-0F57-4DD9-AAD5-C47C9F8F50AD}"/>
          </ac:spMkLst>
        </pc:spChg>
        <pc:picChg chg="mod">
          <ac:chgData name="Garrett, Lori" userId="b5d5d67e-0045-49e3-90ce-d86002f5b73a" providerId="ADAL" clId="{32365E68-FBD5-4E76-83B1-B4B3790FD521}" dt="2023-07-31T19:03:16.179" v="36" actId="1076"/>
          <ac:picMkLst>
            <pc:docMk/>
            <pc:sldMk cId="1375780289" sldId="285"/>
            <ac:picMk id="15" creationId="{9F2C4D1A-E672-4AF1-A7DE-F337859A8D32}"/>
          </ac:picMkLst>
        </pc:picChg>
      </pc:sldChg>
      <pc:sldChg chg="ord">
        <pc:chgData name="Garrett, Lori" userId="b5d5d67e-0045-49e3-90ce-d86002f5b73a" providerId="ADAL" clId="{32365E68-FBD5-4E76-83B1-B4B3790FD521}" dt="2023-08-01T00:33:59.289" v="211"/>
        <pc:sldMkLst>
          <pc:docMk/>
          <pc:sldMk cId="1881768664" sldId="292"/>
        </pc:sldMkLst>
      </pc:sldChg>
      <pc:sldChg chg="modSp">
        <pc:chgData name="Garrett, Lori" userId="b5d5d67e-0045-49e3-90ce-d86002f5b73a" providerId="ADAL" clId="{32365E68-FBD5-4E76-83B1-B4B3790FD521}" dt="2023-08-01T00:41:40.398" v="495" actId="1076"/>
        <pc:sldMkLst>
          <pc:docMk/>
          <pc:sldMk cId="4197947427" sldId="293"/>
        </pc:sldMkLst>
        <pc:spChg chg="mod">
          <ac:chgData name="Garrett, Lori" userId="b5d5d67e-0045-49e3-90ce-d86002f5b73a" providerId="ADAL" clId="{32365E68-FBD5-4E76-83B1-B4B3790FD521}" dt="2023-08-01T00:41:40.398" v="495" actId="1076"/>
          <ac:spMkLst>
            <pc:docMk/>
            <pc:sldMk cId="4197947427" sldId="293"/>
            <ac:spMk id="2" creationId="{6E0567EA-97CA-45E6-B3C7-0CD886303D84}"/>
          </ac:spMkLst>
        </pc:spChg>
      </pc:sldChg>
      <pc:sldChg chg="modSp">
        <pc:chgData name="Garrett, Lori" userId="b5d5d67e-0045-49e3-90ce-d86002f5b73a" providerId="ADAL" clId="{32365E68-FBD5-4E76-83B1-B4B3790FD521}" dt="2023-08-01T00:42:00.339" v="496" actId="20577"/>
        <pc:sldMkLst>
          <pc:docMk/>
          <pc:sldMk cId="1089285327" sldId="296"/>
        </pc:sldMkLst>
        <pc:spChg chg="mod">
          <ac:chgData name="Garrett, Lori" userId="b5d5d67e-0045-49e3-90ce-d86002f5b73a" providerId="ADAL" clId="{32365E68-FBD5-4E76-83B1-B4B3790FD521}" dt="2023-08-01T00:42:00.339" v="496" actId="20577"/>
          <ac:spMkLst>
            <pc:docMk/>
            <pc:sldMk cId="1089285327" sldId="296"/>
            <ac:spMk id="2" creationId="{E772E242-C8E7-49E2-921F-F43677969B63}"/>
          </ac:spMkLst>
        </pc:spChg>
      </pc:sldChg>
      <pc:sldChg chg="modSp">
        <pc:chgData name="Garrett, Lori" userId="b5d5d67e-0045-49e3-90ce-d86002f5b73a" providerId="ADAL" clId="{32365E68-FBD5-4E76-83B1-B4B3790FD521}" dt="2023-08-01T00:35:27.984" v="216" actId="1076"/>
        <pc:sldMkLst>
          <pc:docMk/>
          <pc:sldMk cId="247634403" sldId="302"/>
        </pc:sldMkLst>
        <pc:spChg chg="mod">
          <ac:chgData name="Garrett, Lori" userId="b5d5d67e-0045-49e3-90ce-d86002f5b73a" providerId="ADAL" clId="{32365E68-FBD5-4E76-83B1-B4B3790FD521}" dt="2023-08-01T00:35:27.984" v="216" actId="1076"/>
          <ac:spMkLst>
            <pc:docMk/>
            <pc:sldMk cId="247634403" sldId="302"/>
            <ac:spMk id="4" creationId="{AFE70BB8-5720-41C1-9280-8048156C670E}"/>
          </ac:spMkLst>
        </pc:spChg>
      </pc:sldChg>
      <pc:sldChg chg="modSp">
        <pc:chgData name="Garrett, Lori" userId="b5d5d67e-0045-49e3-90ce-d86002f5b73a" providerId="ADAL" clId="{32365E68-FBD5-4E76-83B1-B4B3790FD521}" dt="2023-08-01T00:41:26.133" v="494" actId="20577"/>
        <pc:sldMkLst>
          <pc:docMk/>
          <pc:sldMk cId="4208563401" sldId="304"/>
        </pc:sldMkLst>
        <pc:spChg chg="mod">
          <ac:chgData name="Garrett, Lori" userId="b5d5d67e-0045-49e3-90ce-d86002f5b73a" providerId="ADAL" clId="{32365E68-FBD5-4E76-83B1-B4B3790FD521}" dt="2023-08-01T00:41:10.902" v="492" actId="20577"/>
          <ac:spMkLst>
            <pc:docMk/>
            <pc:sldMk cId="4208563401" sldId="304"/>
            <ac:spMk id="2" creationId="{6DB12E65-C5A8-45A7-883E-8AE9B328A336}"/>
          </ac:spMkLst>
        </pc:spChg>
        <pc:spChg chg="mod">
          <ac:chgData name="Garrett, Lori" userId="b5d5d67e-0045-49e3-90ce-d86002f5b73a" providerId="ADAL" clId="{32365E68-FBD5-4E76-83B1-B4B3790FD521}" dt="2023-08-01T00:41:26.133" v="494" actId="20577"/>
          <ac:spMkLst>
            <pc:docMk/>
            <pc:sldMk cId="4208563401" sldId="304"/>
            <ac:spMk id="4" creationId="{A57BC30F-55FF-48C8-BB24-5EC449BDBBB4}"/>
          </ac:spMkLst>
        </pc:spChg>
        <pc:picChg chg="mod">
          <ac:chgData name="Garrett, Lori" userId="b5d5d67e-0045-49e3-90ce-d86002f5b73a" providerId="ADAL" clId="{32365E68-FBD5-4E76-83B1-B4B3790FD521}" dt="2023-08-01T00:38:30.899" v="226" actId="1076"/>
          <ac:picMkLst>
            <pc:docMk/>
            <pc:sldMk cId="4208563401" sldId="304"/>
            <ac:picMk id="5" creationId="{B9B7A581-C03D-405A-BB90-7D2286C1F2BC}"/>
          </ac:picMkLst>
        </pc:picChg>
      </pc:sldChg>
      <pc:sldChg chg="modSp add ord">
        <pc:chgData name="Garrett, Lori" userId="b5d5d67e-0045-49e3-90ce-d86002f5b73a" providerId="ADAL" clId="{32365E68-FBD5-4E76-83B1-B4B3790FD521}" dt="2023-07-31T19:04:27.128" v="42" actId="255"/>
        <pc:sldMkLst>
          <pc:docMk/>
          <pc:sldMk cId="2734876278" sldId="308"/>
        </pc:sldMkLst>
        <pc:spChg chg="mod">
          <ac:chgData name="Garrett, Lori" userId="b5d5d67e-0045-49e3-90ce-d86002f5b73a" providerId="ADAL" clId="{32365E68-FBD5-4E76-83B1-B4B3790FD521}" dt="2023-07-31T19:04:27.128" v="42" actId="255"/>
          <ac:spMkLst>
            <pc:docMk/>
            <pc:sldMk cId="2734876278" sldId="308"/>
            <ac:spMk id="2" creationId="{392743A0-690D-4445-8380-3F7ED3BE5615}"/>
          </ac:spMkLst>
        </pc:spChg>
        <pc:spChg chg="mod">
          <ac:chgData name="Garrett, Lori" userId="b5d5d67e-0045-49e3-90ce-d86002f5b73a" providerId="ADAL" clId="{32365E68-FBD5-4E76-83B1-B4B3790FD521}" dt="2023-07-31T19:04:11.669" v="39" actId="255"/>
          <ac:spMkLst>
            <pc:docMk/>
            <pc:sldMk cId="2734876278" sldId="308"/>
            <ac:spMk id="3" creationId="{52584808-7914-47AC-82E3-FA3915DA9733}"/>
          </ac:spMkLst>
        </pc:spChg>
      </pc:sldChg>
      <pc:sldChg chg="modSp add">
        <pc:chgData name="Garrett, Lori" userId="b5d5d67e-0045-49e3-90ce-d86002f5b73a" providerId="ADAL" clId="{32365E68-FBD5-4E76-83B1-B4B3790FD521}" dt="2023-07-31T19:06:03.300" v="70" actId="113"/>
        <pc:sldMkLst>
          <pc:docMk/>
          <pc:sldMk cId="838013456" sldId="309"/>
        </pc:sldMkLst>
        <pc:spChg chg="mod">
          <ac:chgData name="Garrett, Lori" userId="b5d5d67e-0045-49e3-90ce-d86002f5b73a" providerId="ADAL" clId="{32365E68-FBD5-4E76-83B1-B4B3790FD521}" dt="2023-07-31T19:06:03.300" v="70" actId="113"/>
          <ac:spMkLst>
            <pc:docMk/>
            <pc:sldMk cId="838013456" sldId="309"/>
            <ac:spMk id="2" creationId="{0DAF396A-BDA3-4284-AEA1-62908226DFA2}"/>
          </ac:spMkLst>
        </pc:spChg>
        <pc:spChg chg="mod">
          <ac:chgData name="Garrett, Lori" userId="b5d5d67e-0045-49e3-90ce-d86002f5b73a" providerId="ADAL" clId="{32365E68-FBD5-4E76-83B1-B4B3790FD521}" dt="2023-07-31T19:05:55.520" v="68" actId="255"/>
          <ac:spMkLst>
            <pc:docMk/>
            <pc:sldMk cId="838013456" sldId="309"/>
            <ac:spMk id="3" creationId="{579FA0D8-48D6-4DE0-97BB-A17237C6C894}"/>
          </ac:spMkLst>
        </pc:spChg>
      </pc:sldChg>
      <pc:sldChg chg="modSp add">
        <pc:chgData name="Garrett, Lori" userId="b5d5d67e-0045-49e3-90ce-d86002f5b73a" providerId="ADAL" clId="{32365E68-FBD5-4E76-83B1-B4B3790FD521}" dt="2023-08-01T00:43:17.622" v="500" actId="122"/>
        <pc:sldMkLst>
          <pc:docMk/>
          <pc:sldMk cId="4266472729" sldId="310"/>
        </pc:sldMkLst>
        <pc:spChg chg="mod">
          <ac:chgData name="Garrett, Lori" userId="b5d5d67e-0045-49e3-90ce-d86002f5b73a" providerId="ADAL" clId="{32365E68-FBD5-4E76-83B1-B4B3790FD521}" dt="2023-08-01T00:43:17.622" v="500" actId="122"/>
          <ac:spMkLst>
            <pc:docMk/>
            <pc:sldMk cId="4266472729" sldId="310"/>
            <ac:spMk id="2" creationId="{83305929-3415-4E5A-9083-E3D5B9BAC4BE}"/>
          </ac:spMkLst>
        </pc:spChg>
        <pc:spChg chg="mod">
          <ac:chgData name="Garrett, Lori" userId="b5d5d67e-0045-49e3-90ce-d86002f5b73a" providerId="ADAL" clId="{32365E68-FBD5-4E76-83B1-B4B3790FD521}" dt="2023-07-31T19:06:34.859" v="75" actId="14100"/>
          <ac:spMkLst>
            <pc:docMk/>
            <pc:sldMk cId="4266472729" sldId="310"/>
            <ac:spMk id="3" creationId="{E20D22D7-5A53-4932-9474-30378C116F80}"/>
          </ac:spMkLst>
        </pc:spChg>
      </pc:sldChg>
      <pc:sldChg chg="addSp delSp modSp add">
        <pc:chgData name="Garrett, Lori" userId="b5d5d67e-0045-49e3-90ce-d86002f5b73a" providerId="ADAL" clId="{32365E68-FBD5-4E76-83B1-B4B3790FD521}" dt="2023-08-01T00:43:39.279" v="502" actId="20577"/>
        <pc:sldMkLst>
          <pc:docMk/>
          <pc:sldMk cId="2230648739" sldId="311"/>
        </pc:sldMkLst>
        <pc:spChg chg="mod">
          <ac:chgData name="Garrett, Lori" userId="b5d5d67e-0045-49e3-90ce-d86002f5b73a" providerId="ADAL" clId="{32365E68-FBD5-4E76-83B1-B4B3790FD521}" dt="2023-07-31T19:07:37.628" v="117" actId="113"/>
          <ac:spMkLst>
            <pc:docMk/>
            <pc:sldMk cId="2230648739" sldId="311"/>
            <ac:spMk id="2" creationId="{A379CAD8-9221-471D-8900-994ADC190489}"/>
          </ac:spMkLst>
        </pc:spChg>
        <pc:spChg chg="del">
          <ac:chgData name="Garrett, Lori" userId="b5d5d67e-0045-49e3-90ce-d86002f5b73a" providerId="ADAL" clId="{32365E68-FBD5-4E76-83B1-B4B3790FD521}" dt="2023-07-31T19:07:24.720" v="102"/>
          <ac:spMkLst>
            <pc:docMk/>
            <pc:sldMk cId="2230648739" sldId="311"/>
            <ac:spMk id="3" creationId="{A578C165-8AF3-4757-885F-ED08DCFE1C3E}"/>
          </ac:spMkLst>
        </pc:spChg>
        <pc:graphicFrameChg chg="add mod">
          <ac:chgData name="Garrett, Lori" userId="b5d5d67e-0045-49e3-90ce-d86002f5b73a" providerId="ADAL" clId="{32365E68-FBD5-4E76-83B1-B4B3790FD521}" dt="2023-08-01T00:43:39.279" v="502" actId="20577"/>
          <ac:graphicFrameMkLst>
            <pc:docMk/>
            <pc:sldMk cId="2230648739" sldId="311"/>
            <ac:graphicFrameMk id="4" creationId="{6A1C1309-0BE4-4114-B253-5F4ABDA4A0BB}"/>
          </ac:graphicFrameMkLst>
        </pc:graphicFrameChg>
      </pc:sldChg>
      <pc:sldChg chg="modSp add">
        <pc:chgData name="Garrett, Lori" userId="b5d5d67e-0045-49e3-90ce-d86002f5b73a" providerId="ADAL" clId="{32365E68-FBD5-4E76-83B1-B4B3790FD521}" dt="2023-07-31T19:08:36.198" v="134" actId="113"/>
        <pc:sldMkLst>
          <pc:docMk/>
          <pc:sldMk cId="2415722045" sldId="312"/>
        </pc:sldMkLst>
        <pc:spChg chg="mod">
          <ac:chgData name="Garrett, Lori" userId="b5d5d67e-0045-49e3-90ce-d86002f5b73a" providerId="ADAL" clId="{32365E68-FBD5-4E76-83B1-B4B3790FD521}" dt="2023-07-31T19:08:25.053" v="131" actId="255"/>
          <ac:spMkLst>
            <pc:docMk/>
            <pc:sldMk cId="2415722045" sldId="312"/>
            <ac:spMk id="2" creationId="{A567E46E-42C1-4D12-922B-5DFBB3550F81}"/>
          </ac:spMkLst>
        </pc:spChg>
        <pc:spChg chg="mod">
          <ac:chgData name="Garrett, Lori" userId="b5d5d67e-0045-49e3-90ce-d86002f5b73a" providerId="ADAL" clId="{32365E68-FBD5-4E76-83B1-B4B3790FD521}" dt="2023-07-31T19:08:36.198" v="134" actId="113"/>
          <ac:spMkLst>
            <pc:docMk/>
            <pc:sldMk cId="2415722045" sldId="312"/>
            <ac:spMk id="3" creationId="{18129E3F-584D-4DDE-98EF-5B6B3AD9192B}"/>
          </ac:spMkLst>
        </pc:spChg>
      </pc:sldChg>
      <pc:sldChg chg="modSp add">
        <pc:chgData name="Garrett, Lori" userId="b5d5d67e-0045-49e3-90ce-d86002f5b73a" providerId="ADAL" clId="{32365E68-FBD5-4E76-83B1-B4B3790FD521}" dt="2023-07-31T19:10:35.118" v="197" actId="20577"/>
        <pc:sldMkLst>
          <pc:docMk/>
          <pc:sldMk cId="102910659" sldId="313"/>
        </pc:sldMkLst>
        <pc:spChg chg="mod">
          <ac:chgData name="Garrett, Lori" userId="b5d5d67e-0045-49e3-90ce-d86002f5b73a" providerId="ADAL" clId="{32365E68-FBD5-4E76-83B1-B4B3790FD521}" dt="2023-07-31T19:10:35.118" v="197" actId="20577"/>
          <ac:spMkLst>
            <pc:docMk/>
            <pc:sldMk cId="102910659" sldId="313"/>
            <ac:spMk id="2" creationId="{3873E513-18DA-43F8-88EA-5453A037E523}"/>
          </ac:spMkLst>
        </pc:spChg>
        <pc:spChg chg="mod">
          <ac:chgData name="Garrett, Lori" userId="b5d5d67e-0045-49e3-90ce-d86002f5b73a" providerId="ADAL" clId="{32365E68-FBD5-4E76-83B1-B4B3790FD521}" dt="2023-07-31T19:09:55.010" v="142" actId="27636"/>
          <ac:spMkLst>
            <pc:docMk/>
            <pc:sldMk cId="102910659" sldId="313"/>
            <ac:spMk id="3" creationId="{8829BD8D-5DF5-4BA7-9726-DD599AF0B219}"/>
          </ac:spMkLst>
        </pc:spChg>
      </pc:sldChg>
      <pc:sldChg chg="addSp modSp add">
        <pc:chgData name="Garrett, Lori" userId="b5d5d67e-0045-49e3-90ce-d86002f5b73a" providerId="ADAL" clId="{32365E68-FBD5-4E76-83B1-B4B3790FD521}" dt="2023-07-31T19:11:46.591" v="209"/>
        <pc:sldMkLst>
          <pc:docMk/>
          <pc:sldMk cId="1077468576" sldId="314"/>
        </pc:sldMkLst>
        <pc:spChg chg="mod">
          <ac:chgData name="Garrett, Lori" userId="b5d5d67e-0045-49e3-90ce-d86002f5b73a" providerId="ADAL" clId="{32365E68-FBD5-4E76-83B1-B4B3790FD521}" dt="2023-07-31T19:11:36.948" v="208" actId="20577"/>
          <ac:spMkLst>
            <pc:docMk/>
            <pc:sldMk cId="1077468576" sldId="314"/>
            <ac:spMk id="3" creationId="{04425813-371C-49A4-92C9-C9AE4F3ECB24}"/>
          </ac:spMkLst>
        </pc:spChg>
        <pc:picChg chg="add">
          <ac:chgData name="Garrett, Lori" userId="b5d5d67e-0045-49e3-90ce-d86002f5b73a" providerId="ADAL" clId="{32365E68-FBD5-4E76-83B1-B4B3790FD521}" dt="2023-07-31T19:11:46.591" v="209"/>
          <ac:picMkLst>
            <pc:docMk/>
            <pc:sldMk cId="1077468576" sldId="314"/>
            <ac:picMk id="4" creationId="{CB100476-D2D5-47FC-BD66-9C238994DBF3}"/>
          </ac:picMkLst>
        </pc:picChg>
      </pc:sldChg>
      <pc:sldChg chg="add del">
        <pc:chgData name="Garrett, Lori" userId="b5d5d67e-0045-49e3-90ce-d86002f5b73a" providerId="ADAL" clId="{32365E68-FBD5-4E76-83B1-B4B3790FD521}" dt="2023-07-31T19:12:01.424" v="210" actId="2696"/>
        <pc:sldMkLst>
          <pc:docMk/>
          <pc:sldMk cId="1026549894" sldId="315"/>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721DEA-E021-47CE-9ADB-5BD26CA2602E}"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5484A381-89E6-4CD1-8D77-1CBB5375406F}">
      <dgm:prSet/>
      <dgm:spPr/>
      <dgm:t>
        <a:bodyPr/>
        <a:lstStyle/>
        <a:p>
          <a:r>
            <a:rPr lang="en-US" b="1">
              <a:latin typeface="Baskerville Old Face"/>
            </a:rPr>
            <a:t>Best ways to communicate with your teacher:</a:t>
          </a:r>
          <a:endParaRPr lang="en-US">
            <a:latin typeface="Baskerville Old Face"/>
          </a:endParaRPr>
        </a:p>
      </dgm:t>
    </dgm:pt>
    <dgm:pt modelId="{0974FF98-74B8-439D-884E-FDCE978764ED}" type="parTrans" cxnId="{65B3A8CA-9CE4-474F-ADBA-CB7883849741}">
      <dgm:prSet/>
      <dgm:spPr/>
      <dgm:t>
        <a:bodyPr/>
        <a:lstStyle/>
        <a:p>
          <a:endParaRPr lang="en-US"/>
        </a:p>
      </dgm:t>
    </dgm:pt>
    <dgm:pt modelId="{3494DDEF-6E07-4DDB-89BE-2259E1FD7392}" type="sibTrans" cxnId="{65B3A8CA-9CE4-474F-ADBA-CB7883849741}">
      <dgm:prSet/>
      <dgm:spPr/>
      <dgm:t>
        <a:bodyPr/>
        <a:lstStyle/>
        <a:p>
          <a:endParaRPr lang="en-US"/>
        </a:p>
      </dgm:t>
    </dgm:pt>
    <dgm:pt modelId="{3A8BEB13-162B-412B-A43A-16568A78FD2D}">
      <dgm:prSet/>
      <dgm:spPr/>
      <dgm:t>
        <a:bodyPr/>
        <a:lstStyle/>
        <a:p>
          <a:r>
            <a:rPr lang="en-US">
              <a:latin typeface="Baskerville Old Face"/>
            </a:rPr>
            <a:t>1.) Classroom Dojo App (Please download the app on your phone). Your teacher will send messages, as well as put information on Class Story with updates. </a:t>
          </a:r>
        </a:p>
      </dgm:t>
    </dgm:pt>
    <dgm:pt modelId="{63B31B28-FA31-4C74-9DCC-DBE934B48378}" type="parTrans" cxnId="{143006D4-AD24-42D1-B428-EDB16F06308F}">
      <dgm:prSet/>
      <dgm:spPr/>
      <dgm:t>
        <a:bodyPr/>
        <a:lstStyle/>
        <a:p>
          <a:endParaRPr lang="en-US"/>
        </a:p>
      </dgm:t>
    </dgm:pt>
    <dgm:pt modelId="{2CE5C656-0CBE-47C7-8E2C-123C1BCABF54}" type="sibTrans" cxnId="{143006D4-AD24-42D1-B428-EDB16F06308F}">
      <dgm:prSet/>
      <dgm:spPr/>
      <dgm:t>
        <a:bodyPr/>
        <a:lstStyle/>
        <a:p>
          <a:endParaRPr lang="en-US"/>
        </a:p>
      </dgm:t>
    </dgm:pt>
    <dgm:pt modelId="{7F97EDD9-BF25-4E9B-ABB6-BF6741AC6CBA}">
      <dgm:prSet/>
      <dgm:spPr/>
      <dgm:t>
        <a:bodyPr/>
        <a:lstStyle/>
        <a:p>
          <a:r>
            <a:rPr lang="en-US">
              <a:latin typeface="Baskerville Old Face"/>
            </a:rPr>
            <a:t>*Each teacher will help you get set up with Classroom Dojo*</a:t>
          </a:r>
        </a:p>
      </dgm:t>
    </dgm:pt>
    <dgm:pt modelId="{F8BBE622-0F01-4F89-AEF7-3C5568E5A60C}" type="parTrans" cxnId="{B044C398-04D5-435D-A339-C62B91260FC5}">
      <dgm:prSet/>
      <dgm:spPr/>
      <dgm:t>
        <a:bodyPr/>
        <a:lstStyle/>
        <a:p>
          <a:endParaRPr lang="en-US"/>
        </a:p>
      </dgm:t>
    </dgm:pt>
    <dgm:pt modelId="{8A9F323D-59A8-4D87-8FC2-8596A72A3D16}" type="sibTrans" cxnId="{B044C398-04D5-435D-A339-C62B91260FC5}">
      <dgm:prSet/>
      <dgm:spPr/>
      <dgm:t>
        <a:bodyPr/>
        <a:lstStyle/>
        <a:p>
          <a:endParaRPr lang="en-US"/>
        </a:p>
      </dgm:t>
    </dgm:pt>
    <dgm:pt modelId="{3C31C763-CC06-4A29-AE29-36DA69C14F63}">
      <dgm:prSet/>
      <dgm:spPr/>
      <dgm:t>
        <a:bodyPr/>
        <a:lstStyle/>
        <a:p>
          <a:r>
            <a:rPr lang="en-US">
              <a:latin typeface="Baskerville Old Face"/>
            </a:rPr>
            <a:t>2.) Email (See next slide for your teacher's email). </a:t>
          </a:r>
        </a:p>
      </dgm:t>
    </dgm:pt>
    <dgm:pt modelId="{C9A7CE15-08CA-4C49-B9B5-EE2B4E84D79E}" type="parTrans" cxnId="{C446C49C-E8B5-4CD5-809E-581E71B16D92}">
      <dgm:prSet/>
      <dgm:spPr/>
      <dgm:t>
        <a:bodyPr/>
        <a:lstStyle/>
        <a:p>
          <a:endParaRPr lang="en-US"/>
        </a:p>
      </dgm:t>
    </dgm:pt>
    <dgm:pt modelId="{1CB39D24-EB56-46A6-8958-5C1333D1AC6E}" type="sibTrans" cxnId="{C446C49C-E8B5-4CD5-809E-581E71B16D92}">
      <dgm:prSet/>
      <dgm:spPr/>
      <dgm:t>
        <a:bodyPr/>
        <a:lstStyle/>
        <a:p>
          <a:endParaRPr lang="en-US"/>
        </a:p>
      </dgm:t>
    </dgm:pt>
    <dgm:pt modelId="{02939608-A84E-4BE6-948D-AA5B45C3BD01}">
      <dgm:prSet/>
      <dgm:spPr/>
      <dgm:t>
        <a:bodyPr/>
        <a:lstStyle/>
        <a:p>
          <a:r>
            <a:rPr lang="en-US">
              <a:latin typeface="Baskerville Old Face"/>
            </a:rPr>
            <a:t>3.) If you need to see us face to face, let us know!</a:t>
          </a:r>
        </a:p>
      </dgm:t>
    </dgm:pt>
    <dgm:pt modelId="{0CA4B8CF-60B0-4AE9-99E4-84B40932D9DC}" type="parTrans" cxnId="{55A71BA9-A0D0-4293-B4A0-57E2BCE33720}">
      <dgm:prSet/>
      <dgm:spPr/>
      <dgm:t>
        <a:bodyPr/>
        <a:lstStyle/>
        <a:p>
          <a:endParaRPr lang="en-US"/>
        </a:p>
      </dgm:t>
    </dgm:pt>
    <dgm:pt modelId="{F17558F7-9C12-4E1D-A948-68EDC965A8BF}" type="sibTrans" cxnId="{55A71BA9-A0D0-4293-B4A0-57E2BCE33720}">
      <dgm:prSet/>
      <dgm:spPr/>
      <dgm:t>
        <a:bodyPr/>
        <a:lstStyle/>
        <a:p>
          <a:endParaRPr lang="en-US"/>
        </a:p>
      </dgm:t>
    </dgm:pt>
    <dgm:pt modelId="{30A23842-BB6B-4F50-B4D2-56173175228D}" type="pres">
      <dgm:prSet presAssocID="{FD721DEA-E021-47CE-9ADB-5BD26CA2602E}" presName="linear" presStyleCnt="0">
        <dgm:presLayoutVars>
          <dgm:animLvl val="lvl"/>
          <dgm:resizeHandles val="exact"/>
        </dgm:presLayoutVars>
      </dgm:prSet>
      <dgm:spPr/>
    </dgm:pt>
    <dgm:pt modelId="{9A8FD1DC-7F69-4F7E-A0FC-8390EAD5C2F9}" type="pres">
      <dgm:prSet presAssocID="{5484A381-89E6-4CD1-8D77-1CBB5375406F}" presName="parentText" presStyleLbl="node1" presStyleIdx="0" presStyleCnt="5">
        <dgm:presLayoutVars>
          <dgm:chMax val="0"/>
          <dgm:bulletEnabled val="1"/>
        </dgm:presLayoutVars>
      </dgm:prSet>
      <dgm:spPr/>
    </dgm:pt>
    <dgm:pt modelId="{CA0D0D32-8004-43C4-86DE-9AD597F478D2}" type="pres">
      <dgm:prSet presAssocID="{3494DDEF-6E07-4DDB-89BE-2259E1FD7392}" presName="spacer" presStyleCnt="0"/>
      <dgm:spPr/>
    </dgm:pt>
    <dgm:pt modelId="{01CD1CFF-E9F2-4DE6-82B7-FF2DBA23DC26}" type="pres">
      <dgm:prSet presAssocID="{3A8BEB13-162B-412B-A43A-16568A78FD2D}" presName="parentText" presStyleLbl="node1" presStyleIdx="1" presStyleCnt="5">
        <dgm:presLayoutVars>
          <dgm:chMax val="0"/>
          <dgm:bulletEnabled val="1"/>
        </dgm:presLayoutVars>
      </dgm:prSet>
      <dgm:spPr/>
    </dgm:pt>
    <dgm:pt modelId="{4C29D80A-58E2-42D8-B1D5-25B7533C52FF}" type="pres">
      <dgm:prSet presAssocID="{2CE5C656-0CBE-47C7-8E2C-123C1BCABF54}" presName="spacer" presStyleCnt="0"/>
      <dgm:spPr/>
    </dgm:pt>
    <dgm:pt modelId="{C72B6356-027A-4B95-A903-4F0AE1EC8A7E}" type="pres">
      <dgm:prSet presAssocID="{7F97EDD9-BF25-4E9B-ABB6-BF6741AC6CBA}" presName="parentText" presStyleLbl="node1" presStyleIdx="2" presStyleCnt="5">
        <dgm:presLayoutVars>
          <dgm:chMax val="0"/>
          <dgm:bulletEnabled val="1"/>
        </dgm:presLayoutVars>
      </dgm:prSet>
      <dgm:spPr/>
    </dgm:pt>
    <dgm:pt modelId="{517D4188-69B1-4295-B04E-BF682E9AC34D}" type="pres">
      <dgm:prSet presAssocID="{8A9F323D-59A8-4D87-8FC2-8596A72A3D16}" presName="spacer" presStyleCnt="0"/>
      <dgm:spPr/>
    </dgm:pt>
    <dgm:pt modelId="{47057BFB-1612-4E7C-B1F5-46D54181F5E4}" type="pres">
      <dgm:prSet presAssocID="{3C31C763-CC06-4A29-AE29-36DA69C14F63}" presName="parentText" presStyleLbl="node1" presStyleIdx="3" presStyleCnt="5">
        <dgm:presLayoutVars>
          <dgm:chMax val="0"/>
          <dgm:bulletEnabled val="1"/>
        </dgm:presLayoutVars>
      </dgm:prSet>
      <dgm:spPr/>
    </dgm:pt>
    <dgm:pt modelId="{5D37E36E-09E1-4768-8071-0B36C0B7186A}" type="pres">
      <dgm:prSet presAssocID="{1CB39D24-EB56-46A6-8958-5C1333D1AC6E}" presName="spacer" presStyleCnt="0"/>
      <dgm:spPr/>
    </dgm:pt>
    <dgm:pt modelId="{6F8E59FC-AAE1-4C3F-AB07-5FCC5FE9E3A3}" type="pres">
      <dgm:prSet presAssocID="{02939608-A84E-4BE6-948D-AA5B45C3BD01}" presName="parentText" presStyleLbl="node1" presStyleIdx="4" presStyleCnt="5">
        <dgm:presLayoutVars>
          <dgm:chMax val="0"/>
          <dgm:bulletEnabled val="1"/>
        </dgm:presLayoutVars>
      </dgm:prSet>
      <dgm:spPr/>
    </dgm:pt>
  </dgm:ptLst>
  <dgm:cxnLst>
    <dgm:cxn modelId="{67C90201-AF38-4146-9E49-B5EC00E23BFC}" type="presOf" srcId="{3C31C763-CC06-4A29-AE29-36DA69C14F63}" destId="{47057BFB-1612-4E7C-B1F5-46D54181F5E4}" srcOrd="0" destOrd="0" presId="urn:microsoft.com/office/officeart/2005/8/layout/vList2"/>
    <dgm:cxn modelId="{2927D70C-252C-4113-A270-0DC720DCFB7A}" type="presOf" srcId="{FD721DEA-E021-47CE-9ADB-5BD26CA2602E}" destId="{30A23842-BB6B-4F50-B4D2-56173175228D}" srcOrd="0" destOrd="0" presId="urn:microsoft.com/office/officeart/2005/8/layout/vList2"/>
    <dgm:cxn modelId="{98DD9034-3E2A-4E5F-A0B7-F34C3D030890}" type="presOf" srcId="{3A8BEB13-162B-412B-A43A-16568A78FD2D}" destId="{01CD1CFF-E9F2-4DE6-82B7-FF2DBA23DC26}" srcOrd="0" destOrd="0" presId="urn:microsoft.com/office/officeart/2005/8/layout/vList2"/>
    <dgm:cxn modelId="{57907D63-4ED3-40F1-BF8C-530409D11DF2}" type="presOf" srcId="{7F97EDD9-BF25-4E9B-ABB6-BF6741AC6CBA}" destId="{C72B6356-027A-4B95-A903-4F0AE1EC8A7E}" srcOrd="0" destOrd="0" presId="urn:microsoft.com/office/officeart/2005/8/layout/vList2"/>
    <dgm:cxn modelId="{B044C398-04D5-435D-A339-C62B91260FC5}" srcId="{FD721DEA-E021-47CE-9ADB-5BD26CA2602E}" destId="{7F97EDD9-BF25-4E9B-ABB6-BF6741AC6CBA}" srcOrd="2" destOrd="0" parTransId="{F8BBE622-0F01-4F89-AEF7-3C5568E5A60C}" sibTransId="{8A9F323D-59A8-4D87-8FC2-8596A72A3D16}"/>
    <dgm:cxn modelId="{C446C49C-E8B5-4CD5-809E-581E71B16D92}" srcId="{FD721DEA-E021-47CE-9ADB-5BD26CA2602E}" destId="{3C31C763-CC06-4A29-AE29-36DA69C14F63}" srcOrd="3" destOrd="0" parTransId="{C9A7CE15-08CA-4C49-B9B5-EE2B4E84D79E}" sibTransId="{1CB39D24-EB56-46A6-8958-5C1333D1AC6E}"/>
    <dgm:cxn modelId="{55A71BA9-A0D0-4293-B4A0-57E2BCE33720}" srcId="{FD721DEA-E021-47CE-9ADB-5BD26CA2602E}" destId="{02939608-A84E-4BE6-948D-AA5B45C3BD01}" srcOrd="4" destOrd="0" parTransId="{0CA4B8CF-60B0-4AE9-99E4-84B40932D9DC}" sibTransId="{F17558F7-9C12-4E1D-A948-68EDC965A8BF}"/>
    <dgm:cxn modelId="{65B3A8CA-9CE4-474F-ADBA-CB7883849741}" srcId="{FD721DEA-E021-47CE-9ADB-5BD26CA2602E}" destId="{5484A381-89E6-4CD1-8D77-1CBB5375406F}" srcOrd="0" destOrd="0" parTransId="{0974FF98-74B8-439D-884E-FDCE978764ED}" sibTransId="{3494DDEF-6E07-4DDB-89BE-2259E1FD7392}"/>
    <dgm:cxn modelId="{143006D4-AD24-42D1-B428-EDB16F06308F}" srcId="{FD721DEA-E021-47CE-9ADB-5BD26CA2602E}" destId="{3A8BEB13-162B-412B-A43A-16568A78FD2D}" srcOrd="1" destOrd="0" parTransId="{63B31B28-FA31-4C74-9DCC-DBE934B48378}" sibTransId="{2CE5C656-0CBE-47C7-8E2C-123C1BCABF54}"/>
    <dgm:cxn modelId="{183ED4E3-567C-41D5-9796-F219BAB837CD}" type="presOf" srcId="{02939608-A84E-4BE6-948D-AA5B45C3BD01}" destId="{6F8E59FC-AAE1-4C3F-AB07-5FCC5FE9E3A3}" srcOrd="0" destOrd="0" presId="urn:microsoft.com/office/officeart/2005/8/layout/vList2"/>
    <dgm:cxn modelId="{F82958EB-04C5-4C5A-9667-101EE7033BB6}" type="presOf" srcId="{5484A381-89E6-4CD1-8D77-1CBB5375406F}" destId="{9A8FD1DC-7F69-4F7E-A0FC-8390EAD5C2F9}" srcOrd="0" destOrd="0" presId="urn:microsoft.com/office/officeart/2005/8/layout/vList2"/>
    <dgm:cxn modelId="{D8294683-17B6-4D1F-827A-6B67CF0AEA3E}" type="presParOf" srcId="{30A23842-BB6B-4F50-B4D2-56173175228D}" destId="{9A8FD1DC-7F69-4F7E-A0FC-8390EAD5C2F9}" srcOrd="0" destOrd="0" presId="urn:microsoft.com/office/officeart/2005/8/layout/vList2"/>
    <dgm:cxn modelId="{91AE6294-7786-4BC9-A32D-FB367C4D50E9}" type="presParOf" srcId="{30A23842-BB6B-4F50-B4D2-56173175228D}" destId="{CA0D0D32-8004-43C4-86DE-9AD597F478D2}" srcOrd="1" destOrd="0" presId="urn:microsoft.com/office/officeart/2005/8/layout/vList2"/>
    <dgm:cxn modelId="{0C62FCF9-E607-46BC-BECD-651437AF59E9}" type="presParOf" srcId="{30A23842-BB6B-4F50-B4D2-56173175228D}" destId="{01CD1CFF-E9F2-4DE6-82B7-FF2DBA23DC26}" srcOrd="2" destOrd="0" presId="urn:microsoft.com/office/officeart/2005/8/layout/vList2"/>
    <dgm:cxn modelId="{CBA56442-504D-4A06-92AC-A46197C2A842}" type="presParOf" srcId="{30A23842-BB6B-4F50-B4D2-56173175228D}" destId="{4C29D80A-58E2-42D8-B1D5-25B7533C52FF}" srcOrd="3" destOrd="0" presId="urn:microsoft.com/office/officeart/2005/8/layout/vList2"/>
    <dgm:cxn modelId="{A91B37FD-D590-4DAA-B322-31CABF4EE24F}" type="presParOf" srcId="{30A23842-BB6B-4F50-B4D2-56173175228D}" destId="{C72B6356-027A-4B95-A903-4F0AE1EC8A7E}" srcOrd="4" destOrd="0" presId="urn:microsoft.com/office/officeart/2005/8/layout/vList2"/>
    <dgm:cxn modelId="{E948A7ED-BBC8-4182-837E-BC8A99024C4B}" type="presParOf" srcId="{30A23842-BB6B-4F50-B4D2-56173175228D}" destId="{517D4188-69B1-4295-B04E-BF682E9AC34D}" srcOrd="5" destOrd="0" presId="urn:microsoft.com/office/officeart/2005/8/layout/vList2"/>
    <dgm:cxn modelId="{3E4F8919-C357-4DBF-8A44-64446329EC79}" type="presParOf" srcId="{30A23842-BB6B-4F50-B4D2-56173175228D}" destId="{47057BFB-1612-4E7C-B1F5-46D54181F5E4}" srcOrd="6" destOrd="0" presId="urn:microsoft.com/office/officeart/2005/8/layout/vList2"/>
    <dgm:cxn modelId="{27CB6970-D0AF-4FA3-96B0-ACD2170AD094}" type="presParOf" srcId="{30A23842-BB6B-4F50-B4D2-56173175228D}" destId="{5D37E36E-09E1-4768-8071-0B36C0B7186A}" srcOrd="7" destOrd="0" presId="urn:microsoft.com/office/officeart/2005/8/layout/vList2"/>
    <dgm:cxn modelId="{EB9202C1-F3D3-4C47-821A-9A186A1F6716}" type="presParOf" srcId="{30A23842-BB6B-4F50-B4D2-56173175228D}" destId="{6F8E59FC-AAE1-4C3F-AB07-5FCC5FE9E3A3}"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0318CE-1832-4D66-8530-0146935E40ED}"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8E1F7FDB-ADF3-4504-ADDE-18DBFB7A771D}">
      <dgm:prSet/>
      <dgm:spPr/>
      <dgm:t>
        <a:bodyPr/>
        <a:lstStyle/>
        <a:p>
          <a:r>
            <a:rPr lang="en-US" dirty="0"/>
            <a:t>Students are not allowed on campus prior to 6:50 a.m. Any student reporting to the classroom after 7:25 a.m. is tardy.</a:t>
          </a:r>
          <a:r>
            <a:rPr lang="en-US" b="1" dirty="0"/>
            <a:t> A parent must sign in tardy students.</a:t>
          </a:r>
          <a:endParaRPr lang="en-US" dirty="0"/>
        </a:p>
      </dgm:t>
    </dgm:pt>
    <dgm:pt modelId="{9A3C8831-93E6-4201-9466-C4D1CF194DA3}" type="parTrans" cxnId="{B46EEAF0-6165-4FBE-88BD-08BBB262986F}">
      <dgm:prSet/>
      <dgm:spPr/>
      <dgm:t>
        <a:bodyPr/>
        <a:lstStyle/>
        <a:p>
          <a:endParaRPr lang="en-US"/>
        </a:p>
      </dgm:t>
    </dgm:pt>
    <dgm:pt modelId="{FBD786AD-02B0-4E9B-85D2-2B1615C77364}" type="sibTrans" cxnId="{B46EEAF0-6165-4FBE-88BD-08BBB262986F}">
      <dgm:prSet/>
      <dgm:spPr/>
      <dgm:t>
        <a:bodyPr/>
        <a:lstStyle/>
        <a:p>
          <a:endParaRPr lang="en-US"/>
        </a:p>
      </dgm:t>
    </dgm:pt>
    <dgm:pt modelId="{BA8356FF-4973-4A4C-90E4-DC9D3137E365}">
      <dgm:prSet/>
      <dgm:spPr/>
      <dgm:t>
        <a:bodyPr/>
        <a:lstStyle/>
        <a:p>
          <a:r>
            <a:rPr lang="en-US"/>
            <a:t>The accumulation of unexcused tardies may warrant disciplinary action and/or referral to</a:t>
          </a:r>
        </a:p>
      </dgm:t>
    </dgm:pt>
    <dgm:pt modelId="{8CFEFD0D-B0FB-4328-A646-7FC2072E8018}" type="parTrans" cxnId="{5DC96085-A638-436C-B55F-4FBE894DD759}">
      <dgm:prSet/>
      <dgm:spPr/>
      <dgm:t>
        <a:bodyPr/>
        <a:lstStyle/>
        <a:p>
          <a:endParaRPr lang="en-US"/>
        </a:p>
      </dgm:t>
    </dgm:pt>
    <dgm:pt modelId="{CFA76767-6A48-47B2-8B43-D20CC5FC8A55}" type="sibTrans" cxnId="{5DC96085-A638-436C-B55F-4FBE894DD759}">
      <dgm:prSet/>
      <dgm:spPr/>
      <dgm:t>
        <a:bodyPr/>
        <a:lstStyle/>
        <a:p>
          <a:endParaRPr lang="en-US"/>
        </a:p>
      </dgm:t>
    </dgm:pt>
    <dgm:pt modelId="{DF7E226F-B23A-497F-8444-89C2D645E9C6}">
      <dgm:prSet/>
      <dgm:spPr/>
      <dgm:t>
        <a:bodyPr/>
        <a:lstStyle/>
        <a:p>
          <a:r>
            <a:rPr lang="en-US" dirty="0"/>
            <a:t>Department of Family and Children Services.</a:t>
          </a:r>
        </a:p>
      </dgm:t>
    </dgm:pt>
    <dgm:pt modelId="{608BD705-1C80-4AF8-A99E-55ADC5EDD0B0}" type="parTrans" cxnId="{76509A6D-5820-4506-B9ED-F8B52E518789}">
      <dgm:prSet/>
      <dgm:spPr/>
      <dgm:t>
        <a:bodyPr/>
        <a:lstStyle/>
        <a:p>
          <a:endParaRPr lang="en-US"/>
        </a:p>
      </dgm:t>
    </dgm:pt>
    <dgm:pt modelId="{9ECEE855-81F3-4B61-B6DF-1EAA1EAFF77E}" type="sibTrans" cxnId="{76509A6D-5820-4506-B9ED-F8B52E518789}">
      <dgm:prSet/>
      <dgm:spPr/>
      <dgm:t>
        <a:bodyPr/>
        <a:lstStyle/>
        <a:p>
          <a:endParaRPr lang="en-US"/>
        </a:p>
      </dgm:t>
    </dgm:pt>
    <dgm:pt modelId="{EA3D613B-DBB7-4F82-8BBD-C153FF000AC6}">
      <dgm:prSet/>
      <dgm:spPr/>
      <dgm:t>
        <a:bodyPr/>
        <a:lstStyle/>
        <a:p>
          <a:r>
            <a:rPr lang="en-US"/>
            <a:t>Leaving school for unauthorized purposes before the end of the instructional day will be counted as</a:t>
          </a:r>
        </a:p>
      </dgm:t>
    </dgm:pt>
    <dgm:pt modelId="{3CF326C8-4626-461B-8027-CD0E0E2C1CEB}" type="parTrans" cxnId="{1CC5F502-5501-43EA-BD13-41ECBED84BF9}">
      <dgm:prSet/>
      <dgm:spPr/>
      <dgm:t>
        <a:bodyPr/>
        <a:lstStyle/>
        <a:p>
          <a:endParaRPr lang="en-US"/>
        </a:p>
      </dgm:t>
    </dgm:pt>
    <dgm:pt modelId="{62477577-36CD-4EA0-9595-60A30FF28DCB}" type="sibTrans" cxnId="{1CC5F502-5501-43EA-BD13-41ECBED84BF9}">
      <dgm:prSet/>
      <dgm:spPr/>
      <dgm:t>
        <a:bodyPr/>
        <a:lstStyle/>
        <a:p>
          <a:endParaRPr lang="en-US"/>
        </a:p>
      </dgm:t>
    </dgm:pt>
    <dgm:pt modelId="{0D628010-A0BD-440A-A185-6BAC26DB8C77}">
      <dgm:prSet/>
      <dgm:spPr/>
      <dgm:t>
        <a:bodyPr/>
        <a:lstStyle/>
        <a:p>
          <a:r>
            <a:rPr lang="en-US"/>
            <a:t>a tardy. Parents should not pick their children up before the end of the school day except where</a:t>
          </a:r>
        </a:p>
      </dgm:t>
    </dgm:pt>
    <dgm:pt modelId="{55F6D300-773E-421D-87D3-47753EEC0939}" type="parTrans" cxnId="{BF0F75EE-2EBE-4562-885C-054FCA560D8E}">
      <dgm:prSet/>
      <dgm:spPr/>
      <dgm:t>
        <a:bodyPr/>
        <a:lstStyle/>
        <a:p>
          <a:endParaRPr lang="en-US"/>
        </a:p>
      </dgm:t>
    </dgm:pt>
    <dgm:pt modelId="{36AD4BDB-40B6-4298-AFFD-37D563133A08}" type="sibTrans" cxnId="{BF0F75EE-2EBE-4562-885C-054FCA560D8E}">
      <dgm:prSet/>
      <dgm:spPr/>
      <dgm:t>
        <a:bodyPr/>
        <a:lstStyle/>
        <a:p>
          <a:endParaRPr lang="en-US"/>
        </a:p>
      </dgm:t>
    </dgm:pt>
    <dgm:pt modelId="{906B3A83-034E-468C-90C1-D7490CAA8575}">
      <dgm:prSet/>
      <dgm:spPr/>
      <dgm:t>
        <a:bodyPr/>
        <a:lstStyle/>
        <a:p>
          <a:r>
            <a:rPr lang="en-US"/>
            <a:t>there is a legitimate emergency. Lawful excuses for tardiness are cited in the RCSS Code of Student</a:t>
          </a:r>
        </a:p>
      </dgm:t>
    </dgm:pt>
    <dgm:pt modelId="{24BEAF46-29DF-4942-8361-E39C3D76D799}" type="parTrans" cxnId="{0E18219D-9B4D-42E5-B9CA-F5B67B770D33}">
      <dgm:prSet/>
      <dgm:spPr/>
      <dgm:t>
        <a:bodyPr/>
        <a:lstStyle/>
        <a:p>
          <a:endParaRPr lang="en-US"/>
        </a:p>
      </dgm:t>
    </dgm:pt>
    <dgm:pt modelId="{648DAB60-4757-4849-BD13-597769751E6D}" type="sibTrans" cxnId="{0E18219D-9B4D-42E5-B9CA-F5B67B770D33}">
      <dgm:prSet/>
      <dgm:spPr/>
      <dgm:t>
        <a:bodyPr/>
        <a:lstStyle/>
        <a:p>
          <a:endParaRPr lang="en-US"/>
        </a:p>
      </dgm:t>
    </dgm:pt>
    <dgm:pt modelId="{93282777-8C82-432B-B7C3-454812A159EE}">
      <dgm:prSet/>
      <dgm:spPr/>
      <dgm:t>
        <a:bodyPr/>
        <a:lstStyle/>
        <a:p>
          <a:r>
            <a:rPr lang="en-US"/>
            <a:t>Conduct and Discipline.</a:t>
          </a:r>
        </a:p>
      </dgm:t>
    </dgm:pt>
    <dgm:pt modelId="{B64BB23F-E02A-4BB1-BCCA-0ADC3669B120}" type="parTrans" cxnId="{897CD870-DE39-4BB5-AFF8-D3C65F87EB9A}">
      <dgm:prSet/>
      <dgm:spPr/>
      <dgm:t>
        <a:bodyPr/>
        <a:lstStyle/>
        <a:p>
          <a:endParaRPr lang="en-US"/>
        </a:p>
      </dgm:t>
    </dgm:pt>
    <dgm:pt modelId="{4F88ACA9-9E5A-4943-ACF2-CFE248A3C163}" type="sibTrans" cxnId="{897CD870-DE39-4BB5-AFF8-D3C65F87EB9A}">
      <dgm:prSet/>
      <dgm:spPr/>
      <dgm:t>
        <a:bodyPr/>
        <a:lstStyle/>
        <a:p>
          <a:endParaRPr lang="en-US"/>
        </a:p>
      </dgm:t>
    </dgm:pt>
    <dgm:pt modelId="{9541AA09-90CC-4AFD-81A2-DF47FAF36551}">
      <dgm:prSet/>
      <dgm:spPr/>
      <dgm:t>
        <a:bodyPr/>
        <a:lstStyle/>
        <a:p>
          <a:r>
            <a:rPr lang="en-US" dirty="0"/>
            <a:t>For the safety of our students during dismissal transition, we will not allow building entry starting at 1:55 pm until 2:10pm. </a:t>
          </a:r>
        </a:p>
      </dgm:t>
    </dgm:pt>
    <dgm:pt modelId="{44B1C169-75AB-4DEB-9D89-8F3068EDD030}" type="parTrans" cxnId="{EAE851B4-6C52-475F-83BD-E16BE269FA17}">
      <dgm:prSet/>
      <dgm:spPr/>
      <dgm:t>
        <a:bodyPr/>
        <a:lstStyle/>
        <a:p>
          <a:endParaRPr lang="en-US"/>
        </a:p>
      </dgm:t>
    </dgm:pt>
    <dgm:pt modelId="{38EDF949-4133-4ED3-B490-4E9F91191DF1}" type="sibTrans" cxnId="{EAE851B4-6C52-475F-83BD-E16BE269FA17}">
      <dgm:prSet/>
      <dgm:spPr/>
      <dgm:t>
        <a:bodyPr/>
        <a:lstStyle/>
        <a:p>
          <a:endParaRPr lang="en-US"/>
        </a:p>
      </dgm:t>
    </dgm:pt>
    <dgm:pt modelId="{EA4CF4A1-AEA0-4E8A-84CC-7E86E44145F0}" type="pres">
      <dgm:prSet presAssocID="{710318CE-1832-4D66-8530-0146935E40ED}" presName="vert0" presStyleCnt="0">
        <dgm:presLayoutVars>
          <dgm:dir/>
          <dgm:animOne val="branch"/>
          <dgm:animLvl val="lvl"/>
        </dgm:presLayoutVars>
      </dgm:prSet>
      <dgm:spPr/>
    </dgm:pt>
    <dgm:pt modelId="{05044591-4042-4990-B8C0-CF4C029CDB9D}" type="pres">
      <dgm:prSet presAssocID="{8E1F7FDB-ADF3-4504-ADDE-18DBFB7A771D}" presName="thickLine" presStyleLbl="alignNode1" presStyleIdx="0" presStyleCnt="8"/>
      <dgm:spPr/>
    </dgm:pt>
    <dgm:pt modelId="{5D51918A-0745-45DF-96E6-0FF22D0E48B9}" type="pres">
      <dgm:prSet presAssocID="{8E1F7FDB-ADF3-4504-ADDE-18DBFB7A771D}" presName="horz1" presStyleCnt="0"/>
      <dgm:spPr/>
    </dgm:pt>
    <dgm:pt modelId="{34CE0D25-5EFC-4CDC-BF06-7A8FC82ABD69}" type="pres">
      <dgm:prSet presAssocID="{8E1F7FDB-ADF3-4504-ADDE-18DBFB7A771D}" presName="tx1" presStyleLbl="revTx" presStyleIdx="0" presStyleCnt="8"/>
      <dgm:spPr/>
    </dgm:pt>
    <dgm:pt modelId="{B4718AF5-6457-4B27-84C9-E30F9F892F1B}" type="pres">
      <dgm:prSet presAssocID="{8E1F7FDB-ADF3-4504-ADDE-18DBFB7A771D}" presName="vert1" presStyleCnt="0"/>
      <dgm:spPr/>
    </dgm:pt>
    <dgm:pt modelId="{25FD79F3-64D0-4D8E-8FD7-F4D46AAFF64E}" type="pres">
      <dgm:prSet presAssocID="{BA8356FF-4973-4A4C-90E4-DC9D3137E365}" presName="thickLine" presStyleLbl="alignNode1" presStyleIdx="1" presStyleCnt="8"/>
      <dgm:spPr/>
    </dgm:pt>
    <dgm:pt modelId="{9B73A3DF-156A-4919-83EF-F5B8EAD94387}" type="pres">
      <dgm:prSet presAssocID="{BA8356FF-4973-4A4C-90E4-DC9D3137E365}" presName="horz1" presStyleCnt="0"/>
      <dgm:spPr/>
    </dgm:pt>
    <dgm:pt modelId="{2313E5CC-146F-450D-A33F-7DA863C7CC5B}" type="pres">
      <dgm:prSet presAssocID="{BA8356FF-4973-4A4C-90E4-DC9D3137E365}" presName="tx1" presStyleLbl="revTx" presStyleIdx="1" presStyleCnt="8"/>
      <dgm:spPr/>
    </dgm:pt>
    <dgm:pt modelId="{72D1C5EB-ED91-4DF1-8C18-4D318E51E172}" type="pres">
      <dgm:prSet presAssocID="{BA8356FF-4973-4A4C-90E4-DC9D3137E365}" presName="vert1" presStyleCnt="0"/>
      <dgm:spPr/>
    </dgm:pt>
    <dgm:pt modelId="{E5EB07D0-789B-412D-8548-2C282A46C9B6}" type="pres">
      <dgm:prSet presAssocID="{DF7E226F-B23A-497F-8444-89C2D645E9C6}" presName="thickLine" presStyleLbl="alignNode1" presStyleIdx="2" presStyleCnt="8"/>
      <dgm:spPr/>
    </dgm:pt>
    <dgm:pt modelId="{2589AD4B-534F-42CF-B6A8-66133DD90A57}" type="pres">
      <dgm:prSet presAssocID="{DF7E226F-B23A-497F-8444-89C2D645E9C6}" presName="horz1" presStyleCnt="0"/>
      <dgm:spPr/>
    </dgm:pt>
    <dgm:pt modelId="{FEA3ABF8-743E-4511-B0CF-F31E6E190224}" type="pres">
      <dgm:prSet presAssocID="{DF7E226F-B23A-497F-8444-89C2D645E9C6}" presName="tx1" presStyleLbl="revTx" presStyleIdx="2" presStyleCnt="8"/>
      <dgm:spPr/>
    </dgm:pt>
    <dgm:pt modelId="{0CD5C5A5-BADB-4C99-BB46-F2FB91257BFE}" type="pres">
      <dgm:prSet presAssocID="{DF7E226F-B23A-497F-8444-89C2D645E9C6}" presName="vert1" presStyleCnt="0"/>
      <dgm:spPr/>
    </dgm:pt>
    <dgm:pt modelId="{2F1417E8-E6BD-4116-94DC-CC0D1C8733AC}" type="pres">
      <dgm:prSet presAssocID="{EA3D613B-DBB7-4F82-8BBD-C153FF000AC6}" presName="thickLine" presStyleLbl="alignNode1" presStyleIdx="3" presStyleCnt="8"/>
      <dgm:spPr/>
    </dgm:pt>
    <dgm:pt modelId="{EC049611-DD6D-4B5E-B33C-2B0A581C7D8F}" type="pres">
      <dgm:prSet presAssocID="{EA3D613B-DBB7-4F82-8BBD-C153FF000AC6}" presName="horz1" presStyleCnt="0"/>
      <dgm:spPr/>
    </dgm:pt>
    <dgm:pt modelId="{98755CB3-D92F-4763-A7BC-94B612C94D94}" type="pres">
      <dgm:prSet presAssocID="{EA3D613B-DBB7-4F82-8BBD-C153FF000AC6}" presName="tx1" presStyleLbl="revTx" presStyleIdx="3" presStyleCnt="8"/>
      <dgm:spPr/>
    </dgm:pt>
    <dgm:pt modelId="{E544E791-C154-4DC4-AD61-905BF67F4746}" type="pres">
      <dgm:prSet presAssocID="{EA3D613B-DBB7-4F82-8BBD-C153FF000AC6}" presName="vert1" presStyleCnt="0"/>
      <dgm:spPr/>
    </dgm:pt>
    <dgm:pt modelId="{1534F013-295F-407B-A073-CAF82A4F9CEA}" type="pres">
      <dgm:prSet presAssocID="{0D628010-A0BD-440A-A185-6BAC26DB8C77}" presName="thickLine" presStyleLbl="alignNode1" presStyleIdx="4" presStyleCnt="8"/>
      <dgm:spPr/>
    </dgm:pt>
    <dgm:pt modelId="{AF5FF74D-1A2A-4364-B049-81043D31E6C4}" type="pres">
      <dgm:prSet presAssocID="{0D628010-A0BD-440A-A185-6BAC26DB8C77}" presName="horz1" presStyleCnt="0"/>
      <dgm:spPr/>
    </dgm:pt>
    <dgm:pt modelId="{0F699F59-7800-4DEF-A146-FB97D5E31969}" type="pres">
      <dgm:prSet presAssocID="{0D628010-A0BD-440A-A185-6BAC26DB8C77}" presName="tx1" presStyleLbl="revTx" presStyleIdx="4" presStyleCnt="8"/>
      <dgm:spPr/>
    </dgm:pt>
    <dgm:pt modelId="{58523EE4-910C-497E-80A3-8039890DAE13}" type="pres">
      <dgm:prSet presAssocID="{0D628010-A0BD-440A-A185-6BAC26DB8C77}" presName="vert1" presStyleCnt="0"/>
      <dgm:spPr/>
    </dgm:pt>
    <dgm:pt modelId="{10AF03F3-B2F6-40A6-863A-2A98DCFC2C84}" type="pres">
      <dgm:prSet presAssocID="{906B3A83-034E-468C-90C1-D7490CAA8575}" presName="thickLine" presStyleLbl="alignNode1" presStyleIdx="5" presStyleCnt="8"/>
      <dgm:spPr/>
    </dgm:pt>
    <dgm:pt modelId="{61023F44-DF05-4275-AE4F-B754F6B7A36B}" type="pres">
      <dgm:prSet presAssocID="{906B3A83-034E-468C-90C1-D7490CAA8575}" presName="horz1" presStyleCnt="0"/>
      <dgm:spPr/>
    </dgm:pt>
    <dgm:pt modelId="{30E9C9EA-88F1-4A56-9B7E-DB13B0E2087A}" type="pres">
      <dgm:prSet presAssocID="{906B3A83-034E-468C-90C1-D7490CAA8575}" presName="tx1" presStyleLbl="revTx" presStyleIdx="5" presStyleCnt="8"/>
      <dgm:spPr/>
    </dgm:pt>
    <dgm:pt modelId="{3A7FC43D-7F0A-493C-BF0B-AE2139C4B680}" type="pres">
      <dgm:prSet presAssocID="{906B3A83-034E-468C-90C1-D7490CAA8575}" presName="vert1" presStyleCnt="0"/>
      <dgm:spPr/>
    </dgm:pt>
    <dgm:pt modelId="{F3D8BA6A-1D74-46BE-886D-68F8922F09F6}" type="pres">
      <dgm:prSet presAssocID="{93282777-8C82-432B-B7C3-454812A159EE}" presName="thickLine" presStyleLbl="alignNode1" presStyleIdx="6" presStyleCnt="8"/>
      <dgm:spPr/>
    </dgm:pt>
    <dgm:pt modelId="{1198553C-F15A-4CC3-A921-5055BBED264F}" type="pres">
      <dgm:prSet presAssocID="{93282777-8C82-432B-B7C3-454812A159EE}" presName="horz1" presStyleCnt="0"/>
      <dgm:spPr/>
    </dgm:pt>
    <dgm:pt modelId="{7E3E1744-35C6-413E-9DDB-E5D0E08A07BB}" type="pres">
      <dgm:prSet presAssocID="{93282777-8C82-432B-B7C3-454812A159EE}" presName="tx1" presStyleLbl="revTx" presStyleIdx="6" presStyleCnt="8"/>
      <dgm:spPr/>
    </dgm:pt>
    <dgm:pt modelId="{5B1E1829-C74E-4E3C-BC13-D7E1849E01A5}" type="pres">
      <dgm:prSet presAssocID="{93282777-8C82-432B-B7C3-454812A159EE}" presName="vert1" presStyleCnt="0"/>
      <dgm:spPr/>
    </dgm:pt>
    <dgm:pt modelId="{C08028DA-AD0D-46DE-840B-58F2A334F5D9}" type="pres">
      <dgm:prSet presAssocID="{9541AA09-90CC-4AFD-81A2-DF47FAF36551}" presName="thickLine" presStyleLbl="alignNode1" presStyleIdx="7" presStyleCnt="8"/>
      <dgm:spPr/>
    </dgm:pt>
    <dgm:pt modelId="{D4E8D9EA-0948-405D-8446-BF3C0DB82933}" type="pres">
      <dgm:prSet presAssocID="{9541AA09-90CC-4AFD-81A2-DF47FAF36551}" presName="horz1" presStyleCnt="0"/>
      <dgm:spPr/>
    </dgm:pt>
    <dgm:pt modelId="{61CE005E-39C1-4D04-B126-FCF825377C75}" type="pres">
      <dgm:prSet presAssocID="{9541AA09-90CC-4AFD-81A2-DF47FAF36551}" presName="tx1" presStyleLbl="revTx" presStyleIdx="7" presStyleCnt="8"/>
      <dgm:spPr/>
    </dgm:pt>
    <dgm:pt modelId="{079457C1-D74B-4AA5-B7A7-AA84DF680C59}" type="pres">
      <dgm:prSet presAssocID="{9541AA09-90CC-4AFD-81A2-DF47FAF36551}" presName="vert1" presStyleCnt="0"/>
      <dgm:spPr/>
    </dgm:pt>
  </dgm:ptLst>
  <dgm:cxnLst>
    <dgm:cxn modelId="{1CC5F502-5501-43EA-BD13-41ECBED84BF9}" srcId="{710318CE-1832-4D66-8530-0146935E40ED}" destId="{EA3D613B-DBB7-4F82-8BBD-C153FF000AC6}" srcOrd="3" destOrd="0" parTransId="{3CF326C8-4626-461B-8027-CD0E0E2C1CEB}" sibTransId="{62477577-36CD-4EA0-9595-60A30FF28DCB}"/>
    <dgm:cxn modelId="{0B38450F-CA4C-467D-91B1-DA93BDA8B818}" type="presOf" srcId="{8E1F7FDB-ADF3-4504-ADDE-18DBFB7A771D}" destId="{34CE0D25-5EFC-4CDC-BF06-7A8FC82ABD69}" srcOrd="0" destOrd="0" presId="urn:microsoft.com/office/officeart/2008/layout/LinedList"/>
    <dgm:cxn modelId="{05CECE1D-E770-4806-8C14-008F4B699C4E}" type="presOf" srcId="{0D628010-A0BD-440A-A185-6BAC26DB8C77}" destId="{0F699F59-7800-4DEF-A146-FB97D5E31969}" srcOrd="0" destOrd="0" presId="urn:microsoft.com/office/officeart/2008/layout/LinedList"/>
    <dgm:cxn modelId="{F8227222-BB1D-42B9-94A8-D58BAA4B4545}" type="presOf" srcId="{BA8356FF-4973-4A4C-90E4-DC9D3137E365}" destId="{2313E5CC-146F-450D-A33F-7DA863C7CC5B}" srcOrd="0" destOrd="0" presId="urn:microsoft.com/office/officeart/2008/layout/LinedList"/>
    <dgm:cxn modelId="{09616024-A738-4D7A-AD66-C099CDC7F640}" type="presOf" srcId="{93282777-8C82-432B-B7C3-454812A159EE}" destId="{7E3E1744-35C6-413E-9DDB-E5D0E08A07BB}" srcOrd="0" destOrd="0" presId="urn:microsoft.com/office/officeart/2008/layout/LinedList"/>
    <dgm:cxn modelId="{0C8CAE3B-6BDB-4807-8862-F5ED7400C8E1}" type="presOf" srcId="{710318CE-1832-4D66-8530-0146935E40ED}" destId="{EA4CF4A1-AEA0-4E8A-84CC-7E86E44145F0}" srcOrd="0" destOrd="0" presId="urn:microsoft.com/office/officeart/2008/layout/LinedList"/>
    <dgm:cxn modelId="{5ACD7C43-7450-4D80-B2B1-08498934D585}" type="presOf" srcId="{EA3D613B-DBB7-4F82-8BBD-C153FF000AC6}" destId="{98755CB3-D92F-4763-A7BC-94B612C94D94}" srcOrd="0" destOrd="0" presId="urn:microsoft.com/office/officeart/2008/layout/LinedList"/>
    <dgm:cxn modelId="{76509A6D-5820-4506-B9ED-F8B52E518789}" srcId="{710318CE-1832-4D66-8530-0146935E40ED}" destId="{DF7E226F-B23A-497F-8444-89C2D645E9C6}" srcOrd="2" destOrd="0" parTransId="{608BD705-1C80-4AF8-A99E-55ADC5EDD0B0}" sibTransId="{9ECEE855-81F3-4B61-B6DF-1EAA1EAFF77E}"/>
    <dgm:cxn modelId="{897CD870-DE39-4BB5-AFF8-D3C65F87EB9A}" srcId="{710318CE-1832-4D66-8530-0146935E40ED}" destId="{93282777-8C82-432B-B7C3-454812A159EE}" srcOrd="6" destOrd="0" parTransId="{B64BB23F-E02A-4BB1-BCCA-0ADC3669B120}" sibTransId="{4F88ACA9-9E5A-4943-ACF2-CFE248A3C163}"/>
    <dgm:cxn modelId="{5DC96085-A638-436C-B55F-4FBE894DD759}" srcId="{710318CE-1832-4D66-8530-0146935E40ED}" destId="{BA8356FF-4973-4A4C-90E4-DC9D3137E365}" srcOrd="1" destOrd="0" parTransId="{8CFEFD0D-B0FB-4328-A646-7FC2072E8018}" sibTransId="{CFA76767-6A48-47B2-8B43-D20CC5FC8A55}"/>
    <dgm:cxn modelId="{0E18219D-9B4D-42E5-B9CA-F5B67B770D33}" srcId="{710318CE-1832-4D66-8530-0146935E40ED}" destId="{906B3A83-034E-468C-90C1-D7490CAA8575}" srcOrd="5" destOrd="0" parTransId="{24BEAF46-29DF-4942-8361-E39C3D76D799}" sibTransId="{648DAB60-4757-4849-BD13-597769751E6D}"/>
    <dgm:cxn modelId="{EAE851B4-6C52-475F-83BD-E16BE269FA17}" srcId="{710318CE-1832-4D66-8530-0146935E40ED}" destId="{9541AA09-90CC-4AFD-81A2-DF47FAF36551}" srcOrd="7" destOrd="0" parTransId="{44B1C169-75AB-4DEB-9D89-8F3068EDD030}" sibTransId="{38EDF949-4133-4ED3-B490-4E9F91191DF1}"/>
    <dgm:cxn modelId="{7A219FBB-C419-4202-8ED8-9E23947F3BBD}" type="presOf" srcId="{DF7E226F-B23A-497F-8444-89C2D645E9C6}" destId="{FEA3ABF8-743E-4511-B0CF-F31E6E190224}" srcOrd="0" destOrd="0" presId="urn:microsoft.com/office/officeart/2008/layout/LinedList"/>
    <dgm:cxn modelId="{9B7DE8DE-673F-4D3D-B9F6-C62FA4896AD1}" type="presOf" srcId="{9541AA09-90CC-4AFD-81A2-DF47FAF36551}" destId="{61CE005E-39C1-4D04-B126-FCF825377C75}" srcOrd="0" destOrd="0" presId="urn:microsoft.com/office/officeart/2008/layout/LinedList"/>
    <dgm:cxn modelId="{BF0F75EE-2EBE-4562-885C-054FCA560D8E}" srcId="{710318CE-1832-4D66-8530-0146935E40ED}" destId="{0D628010-A0BD-440A-A185-6BAC26DB8C77}" srcOrd="4" destOrd="0" parTransId="{55F6D300-773E-421D-87D3-47753EEC0939}" sibTransId="{36AD4BDB-40B6-4298-AFFD-37D563133A08}"/>
    <dgm:cxn modelId="{F19DCEF0-FA7E-4505-877F-BB83C9106BD4}" type="presOf" srcId="{906B3A83-034E-468C-90C1-D7490CAA8575}" destId="{30E9C9EA-88F1-4A56-9B7E-DB13B0E2087A}" srcOrd="0" destOrd="0" presId="urn:microsoft.com/office/officeart/2008/layout/LinedList"/>
    <dgm:cxn modelId="{B46EEAF0-6165-4FBE-88BD-08BBB262986F}" srcId="{710318CE-1832-4D66-8530-0146935E40ED}" destId="{8E1F7FDB-ADF3-4504-ADDE-18DBFB7A771D}" srcOrd="0" destOrd="0" parTransId="{9A3C8831-93E6-4201-9466-C4D1CF194DA3}" sibTransId="{FBD786AD-02B0-4E9B-85D2-2B1615C77364}"/>
    <dgm:cxn modelId="{2BD3A09D-D35E-45E9-93C4-0549FF35ED5D}" type="presParOf" srcId="{EA4CF4A1-AEA0-4E8A-84CC-7E86E44145F0}" destId="{05044591-4042-4990-B8C0-CF4C029CDB9D}" srcOrd="0" destOrd="0" presId="urn:microsoft.com/office/officeart/2008/layout/LinedList"/>
    <dgm:cxn modelId="{80100A46-EDDD-4B2E-9110-37E2008A7C97}" type="presParOf" srcId="{EA4CF4A1-AEA0-4E8A-84CC-7E86E44145F0}" destId="{5D51918A-0745-45DF-96E6-0FF22D0E48B9}" srcOrd="1" destOrd="0" presId="urn:microsoft.com/office/officeart/2008/layout/LinedList"/>
    <dgm:cxn modelId="{A914859E-5EFD-468D-8025-0E49C19B3C29}" type="presParOf" srcId="{5D51918A-0745-45DF-96E6-0FF22D0E48B9}" destId="{34CE0D25-5EFC-4CDC-BF06-7A8FC82ABD69}" srcOrd="0" destOrd="0" presId="urn:microsoft.com/office/officeart/2008/layout/LinedList"/>
    <dgm:cxn modelId="{6A19391E-2D3F-4124-A4EF-8751DB62BFAD}" type="presParOf" srcId="{5D51918A-0745-45DF-96E6-0FF22D0E48B9}" destId="{B4718AF5-6457-4B27-84C9-E30F9F892F1B}" srcOrd="1" destOrd="0" presId="urn:microsoft.com/office/officeart/2008/layout/LinedList"/>
    <dgm:cxn modelId="{8D5DDB96-F9A6-4D27-8E0A-6A43884D72A0}" type="presParOf" srcId="{EA4CF4A1-AEA0-4E8A-84CC-7E86E44145F0}" destId="{25FD79F3-64D0-4D8E-8FD7-F4D46AAFF64E}" srcOrd="2" destOrd="0" presId="urn:microsoft.com/office/officeart/2008/layout/LinedList"/>
    <dgm:cxn modelId="{17963970-5A3E-4335-A711-905BD2268030}" type="presParOf" srcId="{EA4CF4A1-AEA0-4E8A-84CC-7E86E44145F0}" destId="{9B73A3DF-156A-4919-83EF-F5B8EAD94387}" srcOrd="3" destOrd="0" presId="urn:microsoft.com/office/officeart/2008/layout/LinedList"/>
    <dgm:cxn modelId="{41A18218-B9CF-482A-A3A7-E6495FCD16C8}" type="presParOf" srcId="{9B73A3DF-156A-4919-83EF-F5B8EAD94387}" destId="{2313E5CC-146F-450D-A33F-7DA863C7CC5B}" srcOrd="0" destOrd="0" presId="urn:microsoft.com/office/officeart/2008/layout/LinedList"/>
    <dgm:cxn modelId="{11B15927-C9D4-436F-BBB9-0E2D00FE2650}" type="presParOf" srcId="{9B73A3DF-156A-4919-83EF-F5B8EAD94387}" destId="{72D1C5EB-ED91-4DF1-8C18-4D318E51E172}" srcOrd="1" destOrd="0" presId="urn:microsoft.com/office/officeart/2008/layout/LinedList"/>
    <dgm:cxn modelId="{11F3FF88-0F9B-4515-B862-AEB9707C1AD6}" type="presParOf" srcId="{EA4CF4A1-AEA0-4E8A-84CC-7E86E44145F0}" destId="{E5EB07D0-789B-412D-8548-2C282A46C9B6}" srcOrd="4" destOrd="0" presId="urn:microsoft.com/office/officeart/2008/layout/LinedList"/>
    <dgm:cxn modelId="{FC98DC39-9239-46C1-B1DA-981988E99A93}" type="presParOf" srcId="{EA4CF4A1-AEA0-4E8A-84CC-7E86E44145F0}" destId="{2589AD4B-534F-42CF-B6A8-66133DD90A57}" srcOrd="5" destOrd="0" presId="urn:microsoft.com/office/officeart/2008/layout/LinedList"/>
    <dgm:cxn modelId="{10820984-DB2E-4C63-8A3F-258F791D7085}" type="presParOf" srcId="{2589AD4B-534F-42CF-B6A8-66133DD90A57}" destId="{FEA3ABF8-743E-4511-B0CF-F31E6E190224}" srcOrd="0" destOrd="0" presId="urn:microsoft.com/office/officeart/2008/layout/LinedList"/>
    <dgm:cxn modelId="{771FEAE2-D7BA-4D45-A443-26CCFF1D8073}" type="presParOf" srcId="{2589AD4B-534F-42CF-B6A8-66133DD90A57}" destId="{0CD5C5A5-BADB-4C99-BB46-F2FB91257BFE}" srcOrd="1" destOrd="0" presId="urn:microsoft.com/office/officeart/2008/layout/LinedList"/>
    <dgm:cxn modelId="{C82E9317-1746-461E-BBB3-7A986D11A712}" type="presParOf" srcId="{EA4CF4A1-AEA0-4E8A-84CC-7E86E44145F0}" destId="{2F1417E8-E6BD-4116-94DC-CC0D1C8733AC}" srcOrd="6" destOrd="0" presId="urn:microsoft.com/office/officeart/2008/layout/LinedList"/>
    <dgm:cxn modelId="{736FDE6D-47BD-42AA-BC39-0EE3F8C6FC3F}" type="presParOf" srcId="{EA4CF4A1-AEA0-4E8A-84CC-7E86E44145F0}" destId="{EC049611-DD6D-4B5E-B33C-2B0A581C7D8F}" srcOrd="7" destOrd="0" presId="urn:microsoft.com/office/officeart/2008/layout/LinedList"/>
    <dgm:cxn modelId="{D239937A-DAEC-42E2-A815-0E46621A277F}" type="presParOf" srcId="{EC049611-DD6D-4B5E-B33C-2B0A581C7D8F}" destId="{98755CB3-D92F-4763-A7BC-94B612C94D94}" srcOrd="0" destOrd="0" presId="urn:microsoft.com/office/officeart/2008/layout/LinedList"/>
    <dgm:cxn modelId="{6636D2DD-920B-416A-9275-E6D6BF88B1BD}" type="presParOf" srcId="{EC049611-DD6D-4B5E-B33C-2B0A581C7D8F}" destId="{E544E791-C154-4DC4-AD61-905BF67F4746}" srcOrd="1" destOrd="0" presId="urn:microsoft.com/office/officeart/2008/layout/LinedList"/>
    <dgm:cxn modelId="{9952B6C2-8B8F-4F7F-A254-05A6BC5BC394}" type="presParOf" srcId="{EA4CF4A1-AEA0-4E8A-84CC-7E86E44145F0}" destId="{1534F013-295F-407B-A073-CAF82A4F9CEA}" srcOrd="8" destOrd="0" presId="urn:microsoft.com/office/officeart/2008/layout/LinedList"/>
    <dgm:cxn modelId="{437DD264-B5FE-4940-85EF-BD25107A970F}" type="presParOf" srcId="{EA4CF4A1-AEA0-4E8A-84CC-7E86E44145F0}" destId="{AF5FF74D-1A2A-4364-B049-81043D31E6C4}" srcOrd="9" destOrd="0" presId="urn:microsoft.com/office/officeart/2008/layout/LinedList"/>
    <dgm:cxn modelId="{2D582F60-7349-4203-BF85-A66623959C8D}" type="presParOf" srcId="{AF5FF74D-1A2A-4364-B049-81043D31E6C4}" destId="{0F699F59-7800-4DEF-A146-FB97D5E31969}" srcOrd="0" destOrd="0" presId="urn:microsoft.com/office/officeart/2008/layout/LinedList"/>
    <dgm:cxn modelId="{FFE763F9-D773-4E92-B014-B6AEC6926513}" type="presParOf" srcId="{AF5FF74D-1A2A-4364-B049-81043D31E6C4}" destId="{58523EE4-910C-497E-80A3-8039890DAE13}" srcOrd="1" destOrd="0" presId="urn:microsoft.com/office/officeart/2008/layout/LinedList"/>
    <dgm:cxn modelId="{CF8F1357-CF8D-4949-AC6F-6AE8EF8196B8}" type="presParOf" srcId="{EA4CF4A1-AEA0-4E8A-84CC-7E86E44145F0}" destId="{10AF03F3-B2F6-40A6-863A-2A98DCFC2C84}" srcOrd="10" destOrd="0" presId="urn:microsoft.com/office/officeart/2008/layout/LinedList"/>
    <dgm:cxn modelId="{AFC170D1-86B8-4270-B4EA-98BB53286030}" type="presParOf" srcId="{EA4CF4A1-AEA0-4E8A-84CC-7E86E44145F0}" destId="{61023F44-DF05-4275-AE4F-B754F6B7A36B}" srcOrd="11" destOrd="0" presId="urn:microsoft.com/office/officeart/2008/layout/LinedList"/>
    <dgm:cxn modelId="{6AD3DFBA-C52D-4E82-94E5-CDD100470E0B}" type="presParOf" srcId="{61023F44-DF05-4275-AE4F-B754F6B7A36B}" destId="{30E9C9EA-88F1-4A56-9B7E-DB13B0E2087A}" srcOrd="0" destOrd="0" presId="urn:microsoft.com/office/officeart/2008/layout/LinedList"/>
    <dgm:cxn modelId="{8D23DE82-28E5-4894-A1C0-3CCF5834B386}" type="presParOf" srcId="{61023F44-DF05-4275-AE4F-B754F6B7A36B}" destId="{3A7FC43D-7F0A-493C-BF0B-AE2139C4B680}" srcOrd="1" destOrd="0" presId="urn:microsoft.com/office/officeart/2008/layout/LinedList"/>
    <dgm:cxn modelId="{307675E1-7ADB-474A-A4EF-D9DCBCC19A5B}" type="presParOf" srcId="{EA4CF4A1-AEA0-4E8A-84CC-7E86E44145F0}" destId="{F3D8BA6A-1D74-46BE-886D-68F8922F09F6}" srcOrd="12" destOrd="0" presId="urn:microsoft.com/office/officeart/2008/layout/LinedList"/>
    <dgm:cxn modelId="{4316371B-FE46-42E9-86EA-1A30967A36B8}" type="presParOf" srcId="{EA4CF4A1-AEA0-4E8A-84CC-7E86E44145F0}" destId="{1198553C-F15A-4CC3-A921-5055BBED264F}" srcOrd="13" destOrd="0" presId="urn:microsoft.com/office/officeart/2008/layout/LinedList"/>
    <dgm:cxn modelId="{7C1AFD20-3D02-441F-825E-5438BDA3023C}" type="presParOf" srcId="{1198553C-F15A-4CC3-A921-5055BBED264F}" destId="{7E3E1744-35C6-413E-9DDB-E5D0E08A07BB}" srcOrd="0" destOrd="0" presId="urn:microsoft.com/office/officeart/2008/layout/LinedList"/>
    <dgm:cxn modelId="{C135420C-600C-4EEA-8810-685CAAC28025}" type="presParOf" srcId="{1198553C-F15A-4CC3-A921-5055BBED264F}" destId="{5B1E1829-C74E-4E3C-BC13-D7E1849E01A5}" srcOrd="1" destOrd="0" presId="urn:microsoft.com/office/officeart/2008/layout/LinedList"/>
    <dgm:cxn modelId="{EEAF97D2-E5AA-4776-887F-40BA490C0471}" type="presParOf" srcId="{EA4CF4A1-AEA0-4E8A-84CC-7E86E44145F0}" destId="{C08028DA-AD0D-46DE-840B-58F2A334F5D9}" srcOrd="14" destOrd="0" presId="urn:microsoft.com/office/officeart/2008/layout/LinedList"/>
    <dgm:cxn modelId="{448340F9-7D0D-4032-AD00-359D7A118F44}" type="presParOf" srcId="{EA4CF4A1-AEA0-4E8A-84CC-7E86E44145F0}" destId="{D4E8D9EA-0948-405D-8446-BF3C0DB82933}" srcOrd="15" destOrd="0" presId="urn:microsoft.com/office/officeart/2008/layout/LinedList"/>
    <dgm:cxn modelId="{73B0C6E3-7C75-4823-9C22-CEFBC1F1C585}" type="presParOf" srcId="{D4E8D9EA-0948-405D-8446-BF3C0DB82933}" destId="{61CE005E-39C1-4D04-B126-FCF825377C75}" srcOrd="0" destOrd="0" presId="urn:microsoft.com/office/officeart/2008/layout/LinedList"/>
    <dgm:cxn modelId="{7F17B37B-4375-403F-82FE-2B138AB6A1FF}" type="presParOf" srcId="{D4E8D9EA-0948-405D-8446-BF3C0DB82933}" destId="{079457C1-D74B-4AA5-B7A7-AA84DF680C5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8FD1DC-7F69-4F7E-A0FC-8390EAD5C2F9}">
      <dsp:nvSpPr>
        <dsp:cNvPr id="0" name=""/>
        <dsp:cNvSpPr/>
      </dsp:nvSpPr>
      <dsp:spPr>
        <a:xfrm>
          <a:off x="0" y="78453"/>
          <a:ext cx="6136256" cy="1053000"/>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latin typeface="Baskerville Old Face"/>
            </a:rPr>
            <a:t>Best ways to communicate with your teacher:</a:t>
          </a:r>
          <a:endParaRPr lang="en-US" sz="2000" kern="1200">
            <a:latin typeface="Baskerville Old Face"/>
          </a:endParaRPr>
        </a:p>
      </dsp:txBody>
      <dsp:txXfrm>
        <a:off x="51403" y="129856"/>
        <a:ext cx="6033450" cy="950194"/>
      </dsp:txXfrm>
    </dsp:sp>
    <dsp:sp modelId="{01CD1CFF-E9F2-4DE6-82B7-FF2DBA23DC26}">
      <dsp:nvSpPr>
        <dsp:cNvPr id="0" name=""/>
        <dsp:cNvSpPr/>
      </dsp:nvSpPr>
      <dsp:spPr>
        <a:xfrm>
          <a:off x="0" y="1189054"/>
          <a:ext cx="6136256" cy="1053000"/>
        </a:xfrm>
        <a:prstGeom prst="roundRect">
          <a:avLst/>
        </a:prstGeom>
        <a:solidFill>
          <a:schemeClr val="accent2">
            <a:hueOff val="488613"/>
            <a:satOff val="-7883"/>
            <a:lumOff val="-1373"/>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latin typeface="Baskerville Old Face"/>
            </a:rPr>
            <a:t>1.) Classroom Dojo App (Please download the app on your phone). Your teacher will send messages, as well as put information on Class Story with updates. </a:t>
          </a:r>
        </a:p>
      </dsp:txBody>
      <dsp:txXfrm>
        <a:off x="51403" y="1240457"/>
        <a:ext cx="6033450" cy="950194"/>
      </dsp:txXfrm>
    </dsp:sp>
    <dsp:sp modelId="{C72B6356-027A-4B95-A903-4F0AE1EC8A7E}">
      <dsp:nvSpPr>
        <dsp:cNvPr id="0" name=""/>
        <dsp:cNvSpPr/>
      </dsp:nvSpPr>
      <dsp:spPr>
        <a:xfrm>
          <a:off x="0" y="2299654"/>
          <a:ext cx="6136256" cy="1053000"/>
        </a:xfrm>
        <a:prstGeom prst="roundRect">
          <a:avLst/>
        </a:prstGeom>
        <a:solidFill>
          <a:schemeClr val="accent2">
            <a:hueOff val="977227"/>
            <a:satOff val="-15767"/>
            <a:lumOff val="-2745"/>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latin typeface="Baskerville Old Face"/>
            </a:rPr>
            <a:t>*Each teacher will help you get set up with Classroom Dojo*</a:t>
          </a:r>
        </a:p>
      </dsp:txBody>
      <dsp:txXfrm>
        <a:off x="51403" y="2351057"/>
        <a:ext cx="6033450" cy="950194"/>
      </dsp:txXfrm>
    </dsp:sp>
    <dsp:sp modelId="{47057BFB-1612-4E7C-B1F5-46D54181F5E4}">
      <dsp:nvSpPr>
        <dsp:cNvPr id="0" name=""/>
        <dsp:cNvSpPr/>
      </dsp:nvSpPr>
      <dsp:spPr>
        <a:xfrm>
          <a:off x="0" y="3410254"/>
          <a:ext cx="6136256" cy="1053000"/>
        </a:xfrm>
        <a:prstGeom prst="roundRect">
          <a:avLst/>
        </a:prstGeom>
        <a:solidFill>
          <a:schemeClr val="accent2">
            <a:hueOff val="1465840"/>
            <a:satOff val="-23650"/>
            <a:lumOff val="-4118"/>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latin typeface="Baskerville Old Face"/>
            </a:rPr>
            <a:t>2.) Email (See next slide for your teacher's email). </a:t>
          </a:r>
        </a:p>
      </dsp:txBody>
      <dsp:txXfrm>
        <a:off x="51403" y="3461657"/>
        <a:ext cx="6033450" cy="950194"/>
      </dsp:txXfrm>
    </dsp:sp>
    <dsp:sp modelId="{6F8E59FC-AAE1-4C3F-AB07-5FCC5FE9E3A3}">
      <dsp:nvSpPr>
        <dsp:cNvPr id="0" name=""/>
        <dsp:cNvSpPr/>
      </dsp:nvSpPr>
      <dsp:spPr>
        <a:xfrm>
          <a:off x="0" y="4520854"/>
          <a:ext cx="6136256" cy="1053000"/>
        </a:xfrm>
        <a:prstGeom prst="roundRect">
          <a:avLst/>
        </a:prstGeom>
        <a:solidFill>
          <a:schemeClr val="accent2">
            <a:hueOff val="1954454"/>
            <a:satOff val="-31534"/>
            <a:lumOff val="-549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latin typeface="Baskerville Old Face"/>
            </a:rPr>
            <a:t>3.) If you need to see us face to face, let us know!</a:t>
          </a:r>
        </a:p>
      </dsp:txBody>
      <dsp:txXfrm>
        <a:off x="51403" y="4572257"/>
        <a:ext cx="6033450" cy="9501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044591-4042-4990-B8C0-CF4C029CDB9D}">
      <dsp:nvSpPr>
        <dsp:cNvPr id="0" name=""/>
        <dsp:cNvSpPr/>
      </dsp:nvSpPr>
      <dsp:spPr>
        <a:xfrm>
          <a:off x="0" y="0"/>
          <a:ext cx="7315200" cy="0"/>
        </a:xfrm>
        <a:prstGeom prst="line">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CE0D25-5EFC-4CDC-BF06-7A8FC82ABD69}">
      <dsp:nvSpPr>
        <dsp:cNvPr id="0" name=""/>
        <dsp:cNvSpPr/>
      </dsp:nvSpPr>
      <dsp:spPr>
        <a:xfrm>
          <a:off x="0" y="0"/>
          <a:ext cx="7315200" cy="640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Students are not allowed on campus prior to 6:50 a.m. Any student reporting to the classroom after 7:25 a.m. is tardy.</a:t>
          </a:r>
          <a:r>
            <a:rPr lang="en-US" sz="1700" b="1" kern="1200" dirty="0"/>
            <a:t> A parent must sign in tardy students.</a:t>
          </a:r>
          <a:endParaRPr lang="en-US" sz="1700" kern="1200" dirty="0"/>
        </a:p>
      </dsp:txBody>
      <dsp:txXfrm>
        <a:off x="0" y="0"/>
        <a:ext cx="7315200" cy="640159"/>
      </dsp:txXfrm>
    </dsp:sp>
    <dsp:sp modelId="{25FD79F3-64D0-4D8E-8FD7-F4D46AAFF64E}">
      <dsp:nvSpPr>
        <dsp:cNvPr id="0" name=""/>
        <dsp:cNvSpPr/>
      </dsp:nvSpPr>
      <dsp:spPr>
        <a:xfrm>
          <a:off x="0" y="640159"/>
          <a:ext cx="7315200" cy="0"/>
        </a:xfrm>
        <a:prstGeom prst="line">
          <a:avLst/>
        </a:prstGeom>
        <a:solidFill>
          <a:schemeClr val="accent3">
            <a:hueOff val="0"/>
            <a:satOff val="0"/>
            <a:lumOff val="0"/>
            <a:alphaOff val="0"/>
          </a:schemeClr>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13E5CC-146F-450D-A33F-7DA863C7CC5B}">
      <dsp:nvSpPr>
        <dsp:cNvPr id="0" name=""/>
        <dsp:cNvSpPr/>
      </dsp:nvSpPr>
      <dsp:spPr>
        <a:xfrm>
          <a:off x="0" y="640159"/>
          <a:ext cx="7315200" cy="640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The accumulation of unexcused tardies may warrant disciplinary action and/or referral to</a:t>
          </a:r>
        </a:p>
      </dsp:txBody>
      <dsp:txXfrm>
        <a:off x="0" y="640159"/>
        <a:ext cx="7315200" cy="640159"/>
      </dsp:txXfrm>
    </dsp:sp>
    <dsp:sp modelId="{E5EB07D0-789B-412D-8548-2C282A46C9B6}">
      <dsp:nvSpPr>
        <dsp:cNvPr id="0" name=""/>
        <dsp:cNvSpPr/>
      </dsp:nvSpPr>
      <dsp:spPr>
        <a:xfrm>
          <a:off x="0" y="1280318"/>
          <a:ext cx="7315200" cy="0"/>
        </a:xfrm>
        <a:prstGeom prst="line">
          <a:avLst/>
        </a:prstGeom>
        <a:solidFill>
          <a:schemeClr val="accent4">
            <a:hueOff val="0"/>
            <a:satOff val="0"/>
            <a:lumOff val="0"/>
            <a:alphaOff val="0"/>
          </a:schemeClr>
        </a:solidFill>
        <a:ln w="1079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A3ABF8-743E-4511-B0CF-F31E6E190224}">
      <dsp:nvSpPr>
        <dsp:cNvPr id="0" name=""/>
        <dsp:cNvSpPr/>
      </dsp:nvSpPr>
      <dsp:spPr>
        <a:xfrm>
          <a:off x="0" y="1280318"/>
          <a:ext cx="7315200" cy="640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Department of Family and Children Services.</a:t>
          </a:r>
        </a:p>
      </dsp:txBody>
      <dsp:txXfrm>
        <a:off x="0" y="1280318"/>
        <a:ext cx="7315200" cy="640159"/>
      </dsp:txXfrm>
    </dsp:sp>
    <dsp:sp modelId="{2F1417E8-E6BD-4116-94DC-CC0D1C8733AC}">
      <dsp:nvSpPr>
        <dsp:cNvPr id="0" name=""/>
        <dsp:cNvSpPr/>
      </dsp:nvSpPr>
      <dsp:spPr>
        <a:xfrm>
          <a:off x="0" y="1920478"/>
          <a:ext cx="7315200" cy="0"/>
        </a:xfrm>
        <a:prstGeom prst="line">
          <a:avLst/>
        </a:prstGeom>
        <a:solidFill>
          <a:schemeClr val="accent5">
            <a:hueOff val="0"/>
            <a:satOff val="0"/>
            <a:lumOff val="0"/>
            <a:alphaOff val="0"/>
          </a:schemeClr>
        </a:solidFill>
        <a:ln w="1079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755CB3-D92F-4763-A7BC-94B612C94D94}">
      <dsp:nvSpPr>
        <dsp:cNvPr id="0" name=""/>
        <dsp:cNvSpPr/>
      </dsp:nvSpPr>
      <dsp:spPr>
        <a:xfrm>
          <a:off x="0" y="1920478"/>
          <a:ext cx="7315200" cy="640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Leaving school for unauthorized purposes before the end of the instructional day will be counted as</a:t>
          </a:r>
        </a:p>
      </dsp:txBody>
      <dsp:txXfrm>
        <a:off x="0" y="1920478"/>
        <a:ext cx="7315200" cy="640159"/>
      </dsp:txXfrm>
    </dsp:sp>
    <dsp:sp modelId="{1534F013-295F-407B-A073-CAF82A4F9CEA}">
      <dsp:nvSpPr>
        <dsp:cNvPr id="0" name=""/>
        <dsp:cNvSpPr/>
      </dsp:nvSpPr>
      <dsp:spPr>
        <a:xfrm>
          <a:off x="0" y="2560637"/>
          <a:ext cx="7315200" cy="0"/>
        </a:xfrm>
        <a:prstGeom prst="line">
          <a:avLst/>
        </a:prstGeom>
        <a:solidFill>
          <a:schemeClr val="accent6">
            <a:hueOff val="0"/>
            <a:satOff val="0"/>
            <a:lumOff val="0"/>
            <a:alphaOff val="0"/>
          </a:schemeClr>
        </a:solidFill>
        <a:ln w="1079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699F59-7800-4DEF-A146-FB97D5E31969}">
      <dsp:nvSpPr>
        <dsp:cNvPr id="0" name=""/>
        <dsp:cNvSpPr/>
      </dsp:nvSpPr>
      <dsp:spPr>
        <a:xfrm>
          <a:off x="0" y="2560637"/>
          <a:ext cx="7315200" cy="640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a tardy. Parents should not pick their children up before the end of the school day except where</a:t>
          </a:r>
        </a:p>
      </dsp:txBody>
      <dsp:txXfrm>
        <a:off x="0" y="2560637"/>
        <a:ext cx="7315200" cy="640159"/>
      </dsp:txXfrm>
    </dsp:sp>
    <dsp:sp modelId="{10AF03F3-B2F6-40A6-863A-2A98DCFC2C84}">
      <dsp:nvSpPr>
        <dsp:cNvPr id="0" name=""/>
        <dsp:cNvSpPr/>
      </dsp:nvSpPr>
      <dsp:spPr>
        <a:xfrm>
          <a:off x="0" y="3200796"/>
          <a:ext cx="7315200" cy="0"/>
        </a:xfrm>
        <a:prstGeom prst="line">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E9C9EA-88F1-4A56-9B7E-DB13B0E2087A}">
      <dsp:nvSpPr>
        <dsp:cNvPr id="0" name=""/>
        <dsp:cNvSpPr/>
      </dsp:nvSpPr>
      <dsp:spPr>
        <a:xfrm>
          <a:off x="0" y="3200796"/>
          <a:ext cx="7315200" cy="640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there is a legitimate emergency. Lawful excuses for tardiness are cited in the RCSS Code of Student</a:t>
          </a:r>
        </a:p>
      </dsp:txBody>
      <dsp:txXfrm>
        <a:off x="0" y="3200796"/>
        <a:ext cx="7315200" cy="640159"/>
      </dsp:txXfrm>
    </dsp:sp>
    <dsp:sp modelId="{F3D8BA6A-1D74-46BE-886D-68F8922F09F6}">
      <dsp:nvSpPr>
        <dsp:cNvPr id="0" name=""/>
        <dsp:cNvSpPr/>
      </dsp:nvSpPr>
      <dsp:spPr>
        <a:xfrm>
          <a:off x="0" y="3840956"/>
          <a:ext cx="7315200" cy="0"/>
        </a:xfrm>
        <a:prstGeom prst="line">
          <a:avLst/>
        </a:prstGeom>
        <a:solidFill>
          <a:schemeClr val="accent3">
            <a:hueOff val="0"/>
            <a:satOff val="0"/>
            <a:lumOff val="0"/>
            <a:alphaOff val="0"/>
          </a:schemeClr>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3E1744-35C6-413E-9DDB-E5D0E08A07BB}">
      <dsp:nvSpPr>
        <dsp:cNvPr id="0" name=""/>
        <dsp:cNvSpPr/>
      </dsp:nvSpPr>
      <dsp:spPr>
        <a:xfrm>
          <a:off x="0" y="3840956"/>
          <a:ext cx="7315200" cy="640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Conduct and Discipline.</a:t>
          </a:r>
        </a:p>
      </dsp:txBody>
      <dsp:txXfrm>
        <a:off x="0" y="3840956"/>
        <a:ext cx="7315200" cy="640159"/>
      </dsp:txXfrm>
    </dsp:sp>
    <dsp:sp modelId="{C08028DA-AD0D-46DE-840B-58F2A334F5D9}">
      <dsp:nvSpPr>
        <dsp:cNvPr id="0" name=""/>
        <dsp:cNvSpPr/>
      </dsp:nvSpPr>
      <dsp:spPr>
        <a:xfrm>
          <a:off x="0" y="4481115"/>
          <a:ext cx="7315200" cy="0"/>
        </a:xfrm>
        <a:prstGeom prst="line">
          <a:avLst/>
        </a:prstGeom>
        <a:solidFill>
          <a:schemeClr val="accent4">
            <a:hueOff val="0"/>
            <a:satOff val="0"/>
            <a:lumOff val="0"/>
            <a:alphaOff val="0"/>
          </a:schemeClr>
        </a:solidFill>
        <a:ln w="1079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CE005E-39C1-4D04-B126-FCF825377C75}">
      <dsp:nvSpPr>
        <dsp:cNvPr id="0" name=""/>
        <dsp:cNvSpPr/>
      </dsp:nvSpPr>
      <dsp:spPr>
        <a:xfrm>
          <a:off x="0" y="4481115"/>
          <a:ext cx="7315200" cy="640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For the safety of our students during dismissal transition, we will not allow building entry starting at 1:55 pm until 2:10pm. </a:t>
          </a:r>
        </a:p>
      </dsp:txBody>
      <dsp:txXfrm>
        <a:off x="0" y="4481115"/>
        <a:ext cx="7315200" cy="64015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5586B75A-687E-405C-8A0B-8D00578BA2C3}" type="datetimeFigureOut">
              <a:rPr lang="en-US" dirty="0"/>
              <a:pPr/>
              <a:t>7/31/2023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459369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7/31/2023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193547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7/31/2023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68072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586B75A-687E-405C-8A0B-8D00578BA2C3}" type="datetimeFigureOut">
              <a:rPr lang="en-US" dirty="0"/>
              <a:pPr/>
              <a:t>7/31/2023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379322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dirty="0"/>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7/31/2023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180560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sz="half" idx="10"/>
          </p:nvPr>
        </p:nvSpPr>
        <p:spPr/>
        <p:txBody>
          <a:bodyPr/>
          <a:lstStyle/>
          <a:p>
            <a:fld id="{5586B75A-687E-405C-8A0B-8D00578BA2C3}" type="datetimeFigureOut">
              <a:rPr lang="en-US" dirty="0"/>
              <a:pPr/>
              <a:t>7/31/2023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800950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p:cNvSpPr>
            <a:spLocks noGrp="1"/>
          </p:cNvSpPr>
          <p:nvPr>
            <p:ph type="dt" sz="half" idx="10"/>
          </p:nvPr>
        </p:nvSpPr>
        <p:spPr/>
        <p:txBody>
          <a:bodyPr/>
          <a:lstStyle/>
          <a:p>
            <a:fld id="{5586B75A-687E-405C-8A0B-8D00578BA2C3}" type="datetimeFigureOut">
              <a:rPr lang="en-US" dirty="0"/>
              <a:pPr/>
              <a:t>7/31/2023</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132607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Click to edit Master title style</a:t>
            </a:r>
          </a:p>
        </p:txBody>
      </p:sp>
      <p:sp>
        <p:nvSpPr>
          <p:cNvPr id="2" name="Date Placeholder 1"/>
          <p:cNvSpPr>
            <a:spLocks noGrp="1"/>
          </p:cNvSpPr>
          <p:nvPr>
            <p:ph type="dt" sz="half" idx="10"/>
          </p:nvPr>
        </p:nvSpPr>
        <p:spPr/>
        <p:txBody>
          <a:bodyPr/>
          <a:lstStyle/>
          <a:p>
            <a:fld id="{5586B75A-687E-405C-8A0B-8D00578BA2C3}" type="datetimeFigureOut">
              <a:rPr lang="en-US" dirty="0"/>
              <a:pPr/>
              <a:t>7/31/2023</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4134318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7/31/2023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026859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dirty="0"/>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7/31/2023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342031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dirty="0"/>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7/31/2023</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344616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dirty="0"/>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7/31/2023</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762676406"/>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hyperlink" Target="mailto:GarreLo@BOE.Richmond.k12.ga.us" TargetMode="External"/><Relationship Id="rId2" Type="http://schemas.openxmlformats.org/officeDocument/2006/relationships/hyperlink" Target="mailto:Colbeki@boe.richmond.k12.ga.us" TargetMode="Externa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1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gif"/><Relationship Id="rId1" Type="http://schemas.openxmlformats.org/officeDocument/2006/relationships/slideLayout" Target="../slideLayouts/slideLayout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hyperlink" Target="2nd%20Grade%20Syllabus%202023-2024.docx"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Second%20Grade%20Supply%20List%202023-2024%20(1).pdf" TargetMode="External"/><Relationship Id="rId1" Type="http://schemas.openxmlformats.org/officeDocument/2006/relationships/slideLayout" Target="../slideLayouts/slideLayout2.xml"/><Relationship Id="rId6" Type="http://schemas.openxmlformats.org/officeDocument/2006/relationships/hyperlink" Target="2nd%20Grade%20Syllabus%202023-2024.docx" TargetMode="External"/><Relationship Id="rId5" Type="http://schemas.openxmlformats.org/officeDocument/2006/relationships/image" Target="../media/image23.jpe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3825" y="4972035"/>
            <a:ext cx="10224345" cy="1528690"/>
          </a:xfrm>
        </p:spPr>
        <p:txBody>
          <a:bodyPr vert="horz" lIns="91440" tIns="45720" rIns="91440" bIns="45720" rtlCol="0">
            <a:normAutofit fontScale="90000"/>
          </a:bodyPr>
          <a:lstStyle/>
          <a:p>
            <a:pPr algn="ctr"/>
            <a:r>
              <a:rPr lang="en-US" sz="7200" b="1" spc="100" dirty="0">
                <a:solidFill>
                  <a:srgbClr val="0070C0"/>
                </a:solidFill>
                <a:highlight>
                  <a:srgbClr val="FFFF00"/>
                </a:highlight>
              </a:rPr>
              <a:t>FPS'</a:t>
            </a:r>
            <a:r>
              <a:rPr lang="en-US" sz="7200" b="1" spc="100" dirty="0">
                <a:solidFill>
                  <a:srgbClr val="B000A4"/>
                </a:solidFill>
                <a:highlight>
                  <a:srgbClr val="FFFF00"/>
                </a:highlight>
              </a:rPr>
              <a:t> Virtual</a:t>
            </a:r>
            <a:r>
              <a:rPr lang="en-US" sz="7200" b="1" spc="100" dirty="0">
                <a:highlight>
                  <a:srgbClr val="FFFF00"/>
                </a:highlight>
              </a:rPr>
              <a:t> </a:t>
            </a:r>
            <a:r>
              <a:rPr lang="en-US" sz="7200" b="1" spc="100" dirty="0">
                <a:solidFill>
                  <a:srgbClr val="00B0F0"/>
                </a:solidFill>
                <a:highlight>
                  <a:srgbClr val="FFFF00"/>
                </a:highlight>
              </a:rPr>
              <a:t>Open</a:t>
            </a:r>
            <a:r>
              <a:rPr lang="en-US" sz="7200" b="1" spc="100" dirty="0">
                <a:highlight>
                  <a:srgbClr val="FFFF00"/>
                </a:highlight>
              </a:rPr>
              <a:t> </a:t>
            </a:r>
            <a:r>
              <a:rPr lang="en-US" sz="7200" b="1" spc="100" dirty="0">
                <a:solidFill>
                  <a:srgbClr val="00B050"/>
                </a:solidFill>
                <a:highlight>
                  <a:srgbClr val="FFFF00"/>
                </a:highlight>
              </a:rPr>
              <a:t>House</a:t>
            </a:r>
            <a:r>
              <a:rPr lang="en-US" sz="7200" b="1" spc="100" dirty="0">
                <a:solidFill>
                  <a:srgbClr val="C7269F"/>
                </a:solidFill>
                <a:highlight>
                  <a:srgbClr val="FFFF00"/>
                </a:highlight>
              </a:rPr>
              <a:t>!</a:t>
            </a:r>
            <a:br>
              <a:rPr lang="en-US" sz="7200" b="1" spc="100" dirty="0">
                <a:highlight>
                  <a:srgbClr val="FFFF00"/>
                </a:highlight>
              </a:rPr>
            </a:br>
            <a:endParaRPr lang="en-US" sz="3600" b="1" spc="100" dirty="0">
              <a:solidFill>
                <a:srgbClr val="FF0000"/>
              </a:solidFill>
              <a:highlight>
                <a:srgbClr val="FFFF00"/>
              </a:highlight>
            </a:endParaRPr>
          </a:p>
        </p:txBody>
      </p:sp>
      <p:pic>
        <p:nvPicPr>
          <p:cNvPr id="5" name="Picture 5" descr="A drawing of a face&#10;&#10;Description automatically generated">
            <a:extLst>
              <a:ext uri="{FF2B5EF4-FFF2-40B4-BE49-F238E27FC236}">
                <a16:creationId xmlns:a16="http://schemas.microsoft.com/office/drawing/2014/main" id="{BA989CB8-A46E-4AD2-8873-39A70047EF8D}"/>
              </a:ext>
            </a:extLst>
          </p:cNvPr>
          <p:cNvPicPr>
            <a:picLocks noChangeAspect="1"/>
          </p:cNvPicPr>
          <p:nvPr/>
        </p:nvPicPr>
        <p:blipFill rotWithShape="1">
          <a:blip r:embed="rId2"/>
          <a:srcRect r="665" b="-2"/>
          <a:stretch/>
        </p:blipFill>
        <p:spPr>
          <a:xfrm>
            <a:off x="20" y="6419"/>
            <a:ext cx="12191980" cy="4608712"/>
          </a:xfrm>
          <a:prstGeom prst="rect">
            <a:avLst/>
          </a:prstGeom>
        </p:spPr>
      </p:pic>
    </p:spTree>
    <p:extLst>
      <p:ext uri="{BB962C8B-B14F-4D97-AF65-F5344CB8AC3E}">
        <p14:creationId xmlns:p14="http://schemas.microsoft.com/office/powerpoint/2010/main" val="690163300"/>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DB890-57F6-40D9-A928-2A873FF20115}"/>
              </a:ext>
            </a:extLst>
          </p:cNvPr>
          <p:cNvSpPr>
            <a:spLocks noGrp="1"/>
          </p:cNvSpPr>
          <p:nvPr>
            <p:ph type="title"/>
          </p:nvPr>
        </p:nvSpPr>
        <p:spPr>
          <a:xfrm>
            <a:off x="2331372" y="74343"/>
            <a:ext cx="7994097" cy="1499616"/>
          </a:xfrm>
        </p:spPr>
        <p:txBody>
          <a:bodyPr vert="horz" lIns="91440" tIns="45720" rIns="91440" bIns="45720" rtlCol="0" anchor="ctr">
            <a:noAutofit/>
          </a:bodyPr>
          <a:lstStyle/>
          <a:p>
            <a:pPr algn="ctr"/>
            <a:r>
              <a:rPr lang="en-US" sz="4000">
                <a:solidFill>
                  <a:schemeClr val="accent2"/>
                </a:solidFill>
                <a:latin typeface="Baskerville Old Face"/>
              </a:rPr>
              <a:t>    </a:t>
            </a:r>
            <a:r>
              <a:rPr lang="en-US" sz="4000" b="1">
                <a:solidFill>
                  <a:srgbClr val="00B050"/>
                </a:solidFill>
                <a:latin typeface="Baskerville Old Face"/>
              </a:rPr>
              <a:t>Daily</a:t>
            </a:r>
            <a:r>
              <a:rPr lang="en-US" sz="4000">
                <a:solidFill>
                  <a:schemeClr val="accent2"/>
                </a:solidFill>
                <a:latin typeface="Baskerville Old Face"/>
              </a:rPr>
              <a:t> </a:t>
            </a:r>
            <a:r>
              <a:rPr lang="en-US" sz="4000" b="1">
                <a:solidFill>
                  <a:schemeClr val="accent2"/>
                </a:solidFill>
                <a:latin typeface="Baskerville Old Face"/>
              </a:rPr>
              <a:t>schedule</a:t>
            </a:r>
            <a:r>
              <a:rPr lang="en-US" sz="4000">
                <a:solidFill>
                  <a:schemeClr val="accent2"/>
                </a:solidFill>
                <a:latin typeface="Baskerville Old Face"/>
              </a:rPr>
              <a:t> </a:t>
            </a:r>
            <a:r>
              <a:rPr lang="en-US" sz="4000" b="1">
                <a:solidFill>
                  <a:srgbClr val="FF0000"/>
                </a:solidFill>
                <a:latin typeface="Baskerville Old Face"/>
              </a:rPr>
              <a:t>for</a:t>
            </a:r>
            <a:r>
              <a:rPr lang="en-US" sz="4000">
                <a:solidFill>
                  <a:schemeClr val="accent2"/>
                </a:solidFill>
                <a:latin typeface="Baskerville Old Face"/>
              </a:rPr>
              <a:t> </a:t>
            </a:r>
            <a:br>
              <a:rPr lang="en-US" sz="4000">
                <a:solidFill>
                  <a:schemeClr val="accent2"/>
                </a:solidFill>
                <a:latin typeface="Baskerville Old Face"/>
              </a:rPr>
            </a:br>
            <a:r>
              <a:rPr lang="en-US" sz="4000">
                <a:solidFill>
                  <a:schemeClr val="accent2"/>
                </a:solidFill>
                <a:latin typeface="Baskerville Old Face"/>
              </a:rPr>
              <a:t>    </a:t>
            </a:r>
            <a:r>
              <a:rPr lang="en-US" sz="4000">
                <a:solidFill>
                  <a:srgbClr val="7030A0"/>
                </a:solidFill>
                <a:latin typeface="Baskerville Old Face"/>
              </a:rPr>
              <a:t>2nd</a:t>
            </a:r>
            <a:r>
              <a:rPr lang="en-US" sz="4000">
                <a:solidFill>
                  <a:schemeClr val="accent2"/>
                </a:solidFill>
                <a:latin typeface="Baskerville Old Face"/>
              </a:rPr>
              <a:t> </a:t>
            </a:r>
            <a:r>
              <a:rPr lang="en-US" sz="4000">
                <a:solidFill>
                  <a:srgbClr val="C7269F"/>
                </a:solidFill>
                <a:latin typeface="Baskerville Old Face"/>
              </a:rPr>
              <a:t>grade</a:t>
            </a:r>
            <a:r>
              <a:rPr lang="en-US" sz="4000">
                <a:solidFill>
                  <a:schemeClr val="accent2"/>
                </a:solidFill>
                <a:latin typeface="Baskerville Old Face"/>
              </a:rPr>
              <a:t> </a:t>
            </a:r>
            <a:br>
              <a:rPr lang="en-US" sz="4000">
                <a:latin typeface="Baskerville Old Face"/>
              </a:rPr>
            </a:br>
            <a:r>
              <a:rPr lang="en-US" sz="4000">
                <a:solidFill>
                  <a:schemeClr val="accent2"/>
                </a:solidFill>
                <a:latin typeface="Baskerville Old Face"/>
              </a:rPr>
              <a:t>    (</a:t>
            </a:r>
            <a:r>
              <a:rPr lang="en-US" sz="2800" b="1">
                <a:solidFill>
                  <a:srgbClr val="FF0000"/>
                </a:solidFill>
                <a:highlight>
                  <a:srgbClr val="FFFF00"/>
                </a:highlight>
                <a:latin typeface="Baskerville Old Face"/>
              </a:rPr>
              <a:t>Tentative</a:t>
            </a:r>
            <a:r>
              <a:rPr lang="en-US" sz="4000">
                <a:solidFill>
                  <a:schemeClr val="accent2"/>
                </a:solidFill>
                <a:latin typeface="Baskerville Old Face"/>
              </a:rPr>
              <a:t>) </a:t>
            </a:r>
            <a:endParaRPr lang="en-US">
              <a:solidFill>
                <a:schemeClr val="accent2"/>
              </a:solidFill>
            </a:endParaRPr>
          </a:p>
        </p:txBody>
      </p:sp>
      <p:graphicFrame>
        <p:nvGraphicFramePr>
          <p:cNvPr id="8" name="Table 8">
            <a:extLst>
              <a:ext uri="{FF2B5EF4-FFF2-40B4-BE49-F238E27FC236}">
                <a16:creationId xmlns:a16="http://schemas.microsoft.com/office/drawing/2014/main" id="{744F4C93-1364-4B8D-BC41-0D66A89AEDA2}"/>
              </a:ext>
            </a:extLst>
          </p:cNvPr>
          <p:cNvGraphicFramePr>
            <a:graphicFrameLocks noGrp="1"/>
          </p:cNvGraphicFramePr>
          <p:nvPr>
            <p:ph idx="1"/>
            <p:extLst>
              <p:ext uri="{D42A27DB-BD31-4B8C-83A1-F6EECF244321}">
                <p14:modId xmlns:p14="http://schemas.microsoft.com/office/powerpoint/2010/main" val="1845746350"/>
              </p:ext>
            </p:extLst>
          </p:nvPr>
        </p:nvGraphicFramePr>
        <p:xfrm>
          <a:off x="2855204" y="1569903"/>
          <a:ext cx="7013468" cy="6427470"/>
        </p:xfrm>
        <a:graphic>
          <a:graphicData uri="http://schemas.openxmlformats.org/drawingml/2006/table">
            <a:tbl>
              <a:tblPr firstRow="1" bandRow="1">
                <a:tableStyleId>{5C22544A-7EE6-4342-B048-85BDC9FD1C3A}</a:tableStyleId>
              </a:tblPr>
              <a:tblGrid>
                <a:gridCol w="2427194">
                  <a:extLst>
                    <a:ext uri="{9D8B030D-6E8A-4147-A177-3AD203B41FA5}">
                      <a16:colId xmlns:a16="http://schemas.microsoft.com/office/drawing/2014/main" val="3647888835"/>
                    </a:ext>
                  </a:extLst>
                </a:gridCol>
                <a:gridCol w="4586274">
                  <a:extLst>
                    <a:ext uri="{9D8B030D-6E8A-4147-A177-3AD203B41FA5}">
                      <a16:colId xmlns:a16="http://schemas.microsoft.com/office/drawing/2014/main" val="3693952112"/>
                    </a:ext>
                  </a:extLst>
                </a:gridCol>
              </a:tblGrid>
              <a:tr h="376409">
                <a:tc>
                  <a:txBody>
                    <a:bodyPr/>
                    <a:lstStyle/>
                    <a:p>
                      <a:r>
                        <a:rPr lang="en-US" dirty="0"/>
                        <a:t>7:30 – 7:45</a:t>
                      </a:r>
                    </a:p>
                  </a:txBody>
                  <a:tcPr/>
                </a:tc>
                <a:tc>
                  <a:txBody>
                    <a:bodyPr/>
                    <a:lstStyle/>
                    <a:p>
                      <a:r>
                        <a:rPr lang="en-US" dirty="0"/>
                        <a:t>Announcements, morning work, &amp; attendance</a:t>
                      </a:r>
                    </a:p>
                  </a:txBody>
                  <a:tcPr/>
                </a:tc>
                <a:extLst>
                  <a:ext uri="{0D108BD9-81ED-4DB2-BD59-A6C34878D82A}">
                    <a16:rowId xmlns:a16="http://schemas.microsoft.com/office/drawing/2014/main" val="972007021"/>
                  </a:ext>
                </a:extLst>
              </a:tr>
              <a:tr h="364406">
                <a:tc>
                  <a:txBody>
                    <a:bodyPr/>
                    <a:lstStyle/>
                    <a:p>
                      <a:r>
                        <a:rPr lang="en-US" dirty="0"/>
                        <a:t>7:45 – 8:30</a:t>
                      </a:r>
                    </a:p>
                    <a:p>
                      <a:pPr lvl="0">
                        <a:buNone/>
                      </a:pPr>
                      <a:r>
                        <a:rPr lang="en-US" dirty="0"/>
                        <a:t>8:30 - 8:40</a:t>
                      </a:r>
                    </a:p>
                  </a:txBody>
                  <a:tcPr/>
                </a:tc>
                <a:tc>
                  <a:txBody>
                    <a:bodyPr/>
                    <a:lstStyle/>
                    <a:p>
                      <a:r>
                        <a:rPr lang="en-US" dirty="0"/>
                        <a:t>Intervention</a:t>
                      </a:r>
                    </a:p>
                    <a:p>
                      <a:pPr lvl="0">
                        <a:buNone/>
                      </a:pPr>
                      <a:r>
                        <a:rPr lang="en-US" dirty="0"/>
                        <a:t>SEL </a:t>
                      </a:r>
                    </a:p>
                  </a:txBody>
                  <a:tcPr/>
                </a:tc>
                <a:extLst>
                  <a:ext uri="{0D108BD9-81ED-4DB2-BD59-A6C34878D82A}">
                    <a16:rowId xmlns:a16="http://schemas.microsoft.com/office/drawing/2014/main" val="297953320"/>
                  </a:ext>
                </a:extLst>
              </a:tr>
              <a:tr h="364406">
                <a:tc>
                  <a:txBody>
                    <a:bodyPr/>
                    <a:lstStyle/>
                    <a:p>
                      <a:r>
                        <a:rPr lang="en-US" dirty="0"/>
                        <a:t>8:40 – 9:10 (30 min)</a:t>
                      </a:r>
                    </a:p>
                  </a:txBody>
                  <a:tcPr/>
                </a:tc>
                <a:tc>
                  <a:txBody>
                    <a:bodyPr/>
                    <a:lstStyle/>
                    <a:p>
                      <a:r>
                        <a:rPr lang="en-US" dirty="0"/>
                        <a:t> </a:t>
                      </a:r>
                      <a:r>
                        <a:rPr lang="en-US" dirty="0" err="1"/>
                        <a:t>Fundations</a:t>
                      </a:r>
                      <a:r>
                        <a:rPr lang="en-US" dirty="0"/>
                        <a:t> (Phonics) </a:t>
                      </a:r>
                    </a:p>
                  </a:txBody>
                  <a:tcPr/>
                </a:tc>
                <a:extLst>
                  <a:ext uri="{0D108BD9-81ED-4DB2-BD59-A6C34878D82A}">
                    <a16:rowId xmlns:a16="http://schemas.microsoft.com/office/drawing/2014/main" val="2541715733"/>
                  </a:ext>
                </a:extLst>
              </a:tr>
              <a:tr h="364406">
                <a:tc>
                  <a:txBody>
                    <a:bodyPr/>
                    <a:lstStyle/>
                    <a:p>
                      <a:r>
                        <a:rPr lang="en-US" dirty="0"/>
                        <a:t>9:10 – 10:20 (70 mins)</a:t>
                      </a:r>
                    </a:p>
                  </a:txBody>
                  <a:tcPr/>
                </a:tc>
                <a:tc>
                  <a:txBody>
                    <a:bodyPr/>
                    <a:lstStyle/>
                    <a:p>
                      <a:r>
                        <a:rPr lang="en-US"/>
                        <a:t>Reading/Writing Workshop/Small Groups </a:t>
                      </a:r>
                    </a:p>
                  </a:txBody>
                  <a:tcPr/>
                </a:tc>
                <a:extLst>
                  <a:ext uri="{0D108BD9-81ED-4DB2-BD59-A6C34878D82A}">
                    <a16:rowId xmlns:a16="http://schemas.microsoft.com/office/drawing/2014/main" val="1063990595"/>
                  </a:ext>
                </a:extLst>
              </a:tr>
              <a:tr h="364406">
                <a:tc>
                  <a:txBody>
                    <a:bodyPr/>
                    <a:lstStyle/>
                    <a:p>
                      <a:r>
                        <a:rPr lang="en-US" dirty="0"/>
                        <a:t>10:20- 10:40 </a:t>
                      </a:r>
                    </a:p>
                  </a:txBody>
                  <a:tcPr/>
                </a:tc>
                <a:tc>
                  <a:txBody>
                    <a:bodyPr/>
                    <a:lstStyle/>
                    <a:p>
                      <a:r>
                        <a:rPr lang="en-US" dirty="0"/>
                        <a:t>Social Studies/Science</a:t>
                      </a:r>
                    </a:p>
                  </a:txBody>
                  <a:tcPr/>
                </a:tc>
                <a:extLst>
                  <a:ext uri="{0D108BD9-81ED-4DB2-BD59-A6C34878D82A}">
                    <a16:rowId xmlns:a16="http://schemas.microsoft.com/office/drawing/2014/main" val="2163478880"/>
                  </a:ext>
                </a:extLst>
              </a:tr>
              <a:tr h="364406">
                <a:tc>
                  <a:txBody>
                    <a:bodyPr/>
                    <a:lstStyle/>
                    <a:p>
                      <a:r>
                        <a:rPr lang="en-US" dirty="0"/>
                        <a:t>10:47- 11:18 </a:t>
                      </a:r>
                    </a:p>
                  </a:txBody>
                  <a:tcPr/>
                </a:tc>
                <a:tc>
                  <a:txBody>
                    <a:bodyPr/>
                    <a:lstStyle/>
                    <a:p>
                      <a:r>
                        <a:rPr lang="en-US" dirty="0"/>
                        <a:t>LUNCH </a:t>
                      </a:r>
                    </a:p>
                  </a:txBody>
                  <a:tcPr/>
                </a:tc>
                <a:extLst>
                  <a:ext uri="{0D108BD9-81ED-4DB2-BD59-A6C34878D82A}">
                    <a16:rowId xmlns:a16="http://schemas.microsoft.com/office/drawing/2014/main" val="4221296351"/>
                  </a:ext>
                </a:extLst>
              </a:tr>
              <a:tr h="364406">
                <a:tc>
                  <a:txBody>
                    <a:bodyPr/>
                    <a:lstStyle/>
                    <a:p>
                      <a:r>
                        <a:rPr lang="en-US" dirty="0"/>
                        <a:t>11:18- 11:40 </a:t>
                      </a:r>
                    </a:p>
                  </a:txBody>
                  <a:tcPr/>
                </a:tc>
                <a:tc>
                  <a:txBody>
                    <a:bodyPr/>
                    <a:lstStyle/>
                    <a:p>
                      <a:r>
                        <a:rPr lang="en-US" dirty="0"/>
                        <a:t>Recess</a:t>
                      </a:r>
                    </a:p>
                  </a:txBody>
                  <a:tcPr/>
                </a:tc>
                <a:extLst>
                  <a:ext uri="{0D108BD9-81ED-4DB2-BD59-A6C34878D82A}">
                    <a16:rowId xmlns:a16="http://schemas.microsoft.com/office/drawing/2014/main" val="3955568178"/>
                  </a:ext>
                </a:extLst>
              </a:tr>
              <a:tr h="514350">
                <a:tc>
                  <a:txBody>
                    <a:bodyPr/>
                    <a:lstStyle/>
                    <a:p>
                      <a:r>
                        <a:rPr lang="en-US" dirty="0"/>
                        <a:t>11:40- 12:20 </a:t>
                      </a:r>
                    </a:p>
                  </a:txBody>
                  <a:tcPr/>
                </a:tc>
                <a:tc>
                  <a:txBody>
                    <a:bodyPr/>
                    <a:lstStyle/>
                    <a:p>
                      <a:r>
                        <a:rPr lang="en-US" dirty="0"/>
                        <a:t>Specials (PE, Computer, Art, Spanish)</a:t>
                      </a:r>
                    </a:p>
                  </a:txBody>
                  <a:tcPr/>
                </a:tc>
                <a:extLst>
                  <a:ext uri="{0D108BD9-81ED-4DB2-BD59-A6C34878D82A}">
                    <a16:rowId xmlns:a16="http://schemas.microsoft.com/office/drawing/2014/main" val="738624373"/>
                  </a:ext>
                </a:extLst>
              </a:tr>
              <a:tr h="364406">
                <a:tc>
                  <a:txBody>
                    <a:bodyPr/>
                    <a:lstStyle/>
                    <a:p>
                      <a:pPr lvl="0">
                        <a:buNone/>
                      </a:pPr>
                      <a:r>
                        <a:rPr lang="en-US" dirty="0"/>
                        <a:t>12:20- 1:20 (60 min)</a:t>
                      </a:r>
                    </a:p>
                  </a:txBody>
                  <a:tcPr/>
                </a:tc>
                <a:tc>
                  <a:txBody>
                    <a:bodyPr/>
                    <a:lstStyle/>
                    <a:p>
                      <a:pPr lvl="0">
                        <a:buNone/>
                      </a:pPr>
                      <a:r>
                        <a:rPr lang="en-US" dirty="0"/>
                        <a:t>Math Workshop- Eagle 5/Number Talks/Lesson </a:t>
                      </a:r>
                    </a:p>
                  </a:txBody>
                  <a:tcPr/>
                </a:tc>
                <a:extLst>
                  <a:ext uri="{0D108BD9-81ED-4DB2-BD59-A6C34878D82A}">
                    <a16:rowId xmlns:a16="http://schemas.microsoft.com/office/drawing/2014/main" val="3500151767"/>
                  </a:ext>
                </a:extLst>
              </a:tr>
              <a:tr h="364406">
                <a:tc>
                  <a:txBody>
                    <a:bodyPr/>
                    <a:lstStyle/>
                    <a:p>
                      <a:pPr lvl="0">
                        <a:buNone/>
                      </a:pPr>
                      <a:r>
                        <a:rPr lang="en-US" dirty="0"/>
                        <a:t>1:20- 1:50 (30 min) </a:t>
                      </a:r>
                    </a:p>
                  </a:txBody>
                  <a:tcPr/>
                </a:tc>
                <a:tc>
                  <a:txBody>
                    <a:bodyPr/>
                    <a:lstStyle/>
                    <a:p>
                      <a:pPr lvl="0">
                        <a:buNone/>
                      </a:pPr>
                      <a:r>
                        <a:rPr lang="en-US" dirty="0"/>
                        <a:t>Math Workshop (Small Groups)</a:t>
                      </a:r>
                    </a:p>
                  </a:txBody>
                  <a:tcPr/>
                </a:tc>
                <a:extLst>
                  <a:ext uri="{0D108BD9-81ED-4DB2-BD59-A6C34878D82A}">
                    <a16:rowId xmlns:a16="http://schemas.microsoft.com/office/drawing/2014/main" val="604603523"/>
                  </a:ext>
                </a:extLst>
              </a:tr>
              <a:tr h="364406">
                <a:tc>
                  <a:txBody>
                    <a:bodyPr/>
                    <a:lstStyle/>
                    <a:p>
                      <a:pPr lvl="0">
                        <a:buNone/>
                      </a:pPr>
                      <a:r>
                        <a:rPr lang="en-US" dirty="0"/>
                        <a:t>2:20- 2:30 </a:t>
                      </a:r>
                    </a:p>
                  </a:txBody>
                  <a:tcPr/>
                </a:tc>
                <a:tc>
                  <a:txBody>
                    <a:bodyPr/>
                    <a:lstStyle/>
                    <a:p>
                      <a:pPr lvl="0">
                        <a:buNone/>
                      </a:pPr>
                      <a:r>
                        <a:rPr lang="en-US" dirty="0"/>
                        <a:t>Dismissal</a:t>
                      </a:r>
                    </a:p>
                  </a:txBody>
                  <a:tcPr/>
                </a:tc>
                <a:extLst>
                  <a:ext uri="{0D108BD9-81ED-4DB2-BD59-A6C34878D82A}">
                    <a16:rowId xmlns:a16="http://schemas.microsoft.com/office/drawing/2014/main" val="807691297"/>
                  </a:ext>
                </a:extLst>
              </a:tr>
              <a:tr h="364406">
                <a:tc>
                  <a:txBody>
                    <a:bodyPr/>
                    <a:lstStyle/>
                    <a:p>
                      <a:pPr lvl="0">
                        <a:buNone/>
                      </a:pPr>
                      <a:endParaRPr lang="en-US"/>
                    </a:p>
                  </a:txBody>
                  <a:tcPr/>
                </a:tc>
                <a:tc>
                  <a:txBody>
                    <a:bodyPr/>
                    <a:lstStyle/>
                    <a:p>
                      <a:pPr lvl="0">
                        <a:buNone/>
                      </a:pPr>
                      <a:endParaRPr lang="en-US" dirty="0"/>
                    </a:p>
                  </a:txBody>
                  <a:tcPr/>
                </a:tc>
                <a:extLst>
                  <a:ext uri="{0D108BD9-81ED-4DB2-BD59-A6C34878D82A}">
                    <a16:rowId xmlns:a16="http://schemas.microsoft.com/office/drawing/2014/main" val="617160316"/>
                  </a:ext>
                </a:extLst>
              </a:tr>
              <a:tr h="364406">
                <a:tc>
                  <a:txBody>
                    <a:bodyPr/>
                    <a:lstStyle/>
                    <a:p>
                      <a:pPr lvl="0">
                        <a:buNone/>
                      </a:pPr>
                      <a:endParaRPr lang="en-US"/>
                    </a:p>
                  </a:txBody>
                  <a:tcPr/>
                </a:tc>
                <a:tc>
                  <a:txBody>
                    <a:bodyPr/>
                    <a:lstStyle/>
                    <a:p>
                      <a:pPr lvl="0">
                        <a:buNone/>
                      </a:pPr>
                      <a:endParaRPr lang="en-US"/>
                    </a:p>
                  </a:txBody>
                  <a:tcPr/>
                </a:tc>
                <a:extLst>
                  <a:ext uri="{0D108BD9-81ED-4DB2-BD59-A6C34878D82A}">
                    <a16:rowId xmlns:a16="http://schemas.microsoft.com/office/drawing/2014/main" val="136456504"/>
                  </a:ext>
                </a:extLst>
              </a:tr>
              <a:tr h="364406">
                <a:tc gridSpan="2">
                  <a:txBody>
                    <a:bodyPr/>
                    <a:lstStyle/>
                    <a:p>
                      <a:pPr lvl="0">
                        <a:buNone/>
                      </a:pPr>
                      <a:r>
                        <a:rPr lang="en-US" sz="2000" b="1" dirty="0"/>
                        <a:t>The content in this schedule is tentative and subject to change.</a:t>
                      </a:r>
                    </a:p>
                  </a:txBody>
                  <a:tcPr/>
                </a:tc>
                <a:tc hMerge="1">
                  <a:txBody>
                    <a:bodyPr/>
                    <a:lstStyle/>
                    <a:p>
                      <a:endParaRPr lang="en-US"/>
                    </a:p>
                  </a:txBody>
                  <a:tcPr/>
                </a:tc>
                <a:extLst>
                  <a:ext uri="{0D108BD9-81ED-4DB2-BD59-A6C34878D82A}">
                    <a16:rowId xmlns:a16="http://schemas.microsoft.com/office/drawing/2014/main" val="3375139291"/>
                  </a:ext>
                </a:extLst>
              </a:tr>
            </a:tbl>
          </a:graphicData>
        </a:graphic>
      </p:graphicFrame>
      <p:pic>
        <p:nvPicPr>
          <p:cNvPr id="6" name="Picture 4" descr="A picture containing clock, room&#10;&#10;Description automatically generated">
            <a:extLst>
              <a:ext uri="{FF2B5EF4-FFF2-40B4-BE49-F238E27FC236}">
                <a16:creationId xmlns:a16="http://schemas.microsoft.com/office/drawing/2014/main" id="{B62CEF35-1D05-4BA2-98C1-75C79D907A0F}"/>
              </a:ext>
            </a:extLst>
          </p:cNvPr>
          <p:cNvPicPr>
            <a:picLocks noChangeAspect="1"/>
          </p:cNvPicPr>
          <p:nvPr/>
        </p:nvPicPr>
        <p:blipFill>
          <a:blip r:embed="rId2"/>
          <a:stretch>
            <a:fillRect/>
          </a:stretch>
        </p:blipFill>
        <p:spPr>
          <a:xfrm>
            <a:off x="10022498" y="208743"/>
            <a:ext cx="1676400" cy="1676400"/>
          </a:xfrm>
          <a:prstGeom prst="rect">
            <a:avLst/>
          </a:prstGeom>
        </p:spPr>
      </p:pic>
      <p:pic>
        <p:nvPicPr>
          <p:cNvPr id="3" name="Picture 4" descr="A picture containing drawing&#10;&#10;Description automatically generated">
            <a:extLst>
              <a:ext uri="{FF2B5EF4-FFF2-40B4-BE49-F238E27FC236}">
                <a16:creationId xmlns:a16="http://schemas.microsoft.com/office/drawing/2014/main" id="{DD277EE1-09E0-4814-9F65-0AE81463CD24}"/>
              </a:ext>
            </a:extLst>
          </p:cNvPr>
          <p:cNvPicPr>
            <a:picLocks noChangeAspect="1"/>
          </p:cNvPicPr>
          <p:nvPr/>
        </p:nvPicPr>
        <p:blipFill>
          <a:blip r:embed="rId3"/>
          <a:stretch>
            <a:fillRect/>
          </a:stretch>
        </p:blipFill>
        <p:spPr>
          <a:xfrm>
            <a:off x="633080" y="76596"/>
            <a:ext cx="1880364" cy="2122059"/>
          </a:xfrm>
          <a:prstGeom prst="rect">
            <a:avLst/>
          </a:prstGeom>
        </p:spPr>
      </p:pic>
    </p:spTree>
    <p:extLst>
      <p:ext uri="{BB962C8B-B14F-4D97-AF65-F5344CB8AC3E}">
        <p14:creationId xmlns:p14="http://schemas.microsoft.com/office/powerpoint/2010/main" val="11616177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12E65-C5A8-45A7-883E-8AE9B328A336}"/>
              </a:ext>
            </a:extLst>
          </p:cNvPr>
          <p:cNvSpPr>
            <a:spLocks noGrp="1"/>
          </p:cNvSpPr>
          <p:nvPr>
            <p:ph type="title"/>
          </p:nvPr>
        </p:nvSpPr>
        <p:spPr>
          <a:xfrm>
            <a:off x="0" y="2039007"/>
            <a:ext cx="3545840" cy="3782674"/>
          </a:xfrm>
        </p:spPr>
        <p:txBody>
          <a:bodyPr vert="horz" lIns="91440" tIns="45720" rIns="91440" bIns="45720" rtlCol="0" anchor="ctr">
            <a:normAutofit fontScale="90000"/>
          </a:bodyPr>
          <a:lstStyle/>
          <a:p>
            <a:pPr defTabSz="914400"/>
            <a:br>
              <a:rPr lang="en-US" sz="4400" dirty="0">
                <a:solidFill>
                  <a:schemeClr val="bg1"/>
                </a:solidFill>
                <a:latin typeface="Tempus Sans ITC"/>
                <a:cs typeface="Calibri Light"/>
              </a:rPr>
            </a:br>
            <a:br>
              <a:rPr lang="en-US" sz="4400" dirty="0">
                <a:latin typeface="Tempus Sans ITC"/>
                <a:cs typeface="Calibri Light"/>
              </a:rPr>
            </a:br>
            <a:br>
              <a:rPr lang="en-US" sz="4400" dirty="0">
                <a:latin typeface="Tempus Sans ITC"/>
                <a:cs typeface="Calibri Light"/>
              </a:rPr>
            </a:br>
            <a:br>
              <a:rPr lang="en-US" sz="4400" dirty="0">
                <a:latin typeface="Tempus Sans ITC"/>
                <a:cs typeface="Calibri Light"/>
              </a:rPr>
            </a:br>
            <a:br>
              <a:rPr lang="en-US" sz="4400" dirty="0">
                <a:latin typeface="Tempus Sans ITC"/>
                <a:cs typeface="Calibri Light"/>
              </a:rPr>
            </a:br>
            <a:br>
              <a:rPr lang="en-US" sz="4400" dirty="0">
                <a:latin typeface="Tempus Sans ITC"/>
                <a:cs typeface="Calibri Light"/>
              </a:rPr>
            </a:br>
            <a:br>
              <a:rPr lang="en-US" sz="4400" dirty="0">
                <a:latin typeface="Tempus Sans ITC"/>
                <a:cs typeface="Calibri Light"/>
              </a:rPr>
            </a:br>
            <a:br>
              <a:rPr lang="en-US" sz="4400" dirty="0">
                <a:latin typeface="Tempus Sans ITC"/>
                <a:cs typeface="Calibri Light"/>
              </a:rPr>
            </a:br>
            <a:r>
              <a:rPr lang="en-US" sz="3100" dirty="0">
                <a:latin typeface="Tempus Sans ITC"/>
                <a:cs typeface="Calibri Light"/>
              </a:rPr>
              <a:t>How do students go home?</a:t>
            </a:r>
            <a:br>
              <a:rPr lang="en-US" sz="3100" dirty="0">
                <a:latin typeface="Tempus Sans ITC"/>
                <a:cs typeface="Calibri Light"/>
              </a:rPr>
            </a:br>
            <a:br>
              <a:rPr lang="en-US" sz="3100" dirty="0">
                <a:latin typeface="Tempus Sans ITC"/>
                <a:cs typeface="Calibri Light"/>
              </a:rPr>
            </a:br>
            <a:r>
              <a:rPr lang="en-US" sz="3100" dirty="0">
                <a:latin typeface="Tempus Sans ITC"/>
                <a:cs typeface="Calibri Light"/>
              </a:rPr>
              <a:t>*Car Riders</a:t>
            </a:r>
            <a:br>
              <a:rPr lang="en-US" sz="3100" dirty="0">
                <a:latin typeface="Tempus Sans ITC"/>
                <a:cs typeface="Calibri Light"/>
              </a:rPr>
            </a:br>
            <a:r>
              <a:rPr lang="en-US" sz="3100" dirty="0">
                <a:latin typeface="Tempus Sans ITC"/>
                <a:cs typeface="Calibri Light"/>
              </a:rPr>
              <a:t>*Parent Pick-Up </a:t>
            </a:r>
            <a:br>
              <a:rPr lang="en-US" sz="3100" dirty="0">
                <a:latin typeface="Tempus Sans ITC"/>
                <a:cs typeface="Calibri Light"/>
              </a:rPr>
            </a:br>
            <a:r>
              <a:rPr lang="en-US" sz="3100" dirty="0">
                <a:latin typeface="Tempus Sans ITC"/>
                <a:cs typeface="Calibri Light"/>
              </a:rPr>
              <a:t>(Large Gym)</a:t>
            </a:r>
            <a:br>
              <a:rPr lang="en-US" sz="3100" dirty="0">
                <a:latin typeface="Tempus Sans ITC"/>
                <a:cs typeface="Calibri Light"/>
              </a:rPr>
            </a:br>
            <a:r>
              <a:rPr lang="en-US" sz="3100" dirty="0">
                <a:latin typeface="Tempus Sans ITC"/>
                <a:cs typeface="Calibri Light"/>
              </a:rPr>
              <a:t>*Bus Riders</a:t>
            </a:r>
            <a:br>
              <a:rPr lang="en-US" sz="3100" dirty="0">
                <a:latin typeface="Tempus Sans ITC"/>
                <a:cs typeface="Calibri Light"/>
              </a:rPr>
            </a:br>
            <a:r>
              <a:rPr lang="en-US" sz="3100" dirty="0">
                <a:latin typeface="Tempus Sans ITC"/>
                <a:cs typeface="Calibri Light"/>
              </a:rPr>
              <a:t>*Walkers</a:t>
            </a:r>
            <a:br>
              <a:rPr lang="en-US" sz="3100" dirty="0">
                <a:latin typeface="Tempus Sans ITC"/>
                <a:cs typeface="Calibri Light"/>
              </a:rPr>
            </a:br>
            <a:br>
              <a:rPr lang="en-US" sz="4400" dirty="0">
                <a:solidFill>
                  <a:schemeClr val="bg1"/>
                </a:solidFill>
                <a:latin typeface="Tempus Sans ITC"/>
                <a:cs typeface="Calibri Light"/>
              </a:rPr>
            </a:br>
            <a:br>
              <a:rPr lang="en-US" sz="4400" dirty="0">
                <a:solidFill>
                  <a:schemeClr val="bg1"/>
                </a:solidFill>
                <a:latin typeface="Tempus Sans ITC"/>
                <a:cs typeface="Calibri Light"/>
              </a:rPr>
            </a:br>
            <a:r>
              <a:rPr lang="en-US" sz="4400" dirty="0">
                <a:solidFill>
                  <a:schemeClr val="bg1"/>
                </a:solidFill>
                <a:latin typeface="Tempus Sans ITC"/>
                <a:cs typeface="Calibri Light"/>
              </a:rPr>
              <a:t>*.</a:t>
            </a:r>
            <a:br>
              <a:rPr lang="en-US" sz="4400" dirty="0">
                <a:latin typeface="Tempus Sans ITC"/>
                <a:cs typeface="Calibri Light"/>
              </a:rPr>
            </a:br>
            <a:br>
              <a:rPr lang="en-US" sz="4400" dirty="0">
                <a:latin typeface="Tempus Sans ITC"/>
                <a:cs typeface="Calibri Light"/>
              </a:rPr>
            </a:br>
            <a:br>
              <a:rPr lang="en-US" sz="4400" dirty="0">
                <a:latin typeface="Tempus Sans ITC"/>
                <a:cs typeface="Calibri Light"/>
              </a:rPr>
            </a:br>
            <a:br>
              <a:rPr lang="en-US" sz="4400" dirty="0">
                <a:latin typeface="Tempus Sans ITC"/>
                <a:cs typeface="Calibri Light"/>
              </a:rPr>
            </a:br>
            <a:br>
              <a:rPr lang="en-US" sz="4400" dirty="0">
                <a:latin typeface="Tempus Sans ITC"/>
                <a:cs typeface="Calibri Light"/>
              </a:rPr>
            </a:br>
            <a:br>
              <a:rPr lang="en-US" sz="4400" dirty="0">
                <a:latin typeface="Tempus Sans ITC"/>
                <a:cs typeface="Calibri Light"/>
              </a:rPr>
            </a:br>
            <a:endParaRPr lang="en-US" sz="4400" dirty="0">
              <a:solidFill>
                <a:schemeClr val="bg1"/>
              </a:solidFill>
              <a:latin typeface="Tempus Sans ITC"/>
              <a:cs typeface="Calibri Light"/>
            </a:endParaRPr>
          </a:p>
        </p:txBody>
      </p:sp>
      <p:pic>
        <p:nvPicPr>
          <p:cNvPr id="5" name="Picture 5" descr="Car Green Vehicle · Free vector graphic on Pixabay">
            <a:extLst>
              <a:ext uri="{FF2B5EF4-FFF2-40B4-BE49-F238E27FC236}">
                <a16:creationId xmlns:a16="http://schemas.microsoft.com/office/drawing/2014/main" id="{B9B7A581-C03D-405A-BB90-7D2286C1F2BC}"/>
              </a:ext>
            </a:extLst>
          </p:cNvPr>
          <p:cNvPicPr>
            <a:picLocks noGrp="1" noChangeAspect="1"/>
          </p:cNvPicPr>
          <p:nvPr>
            <p:ph type="pic" idx="1"/>
          </p:nvPr>
        </p:nvPicPr>
        <p:blipFill rotWithShape="1">
          <a:blip r:embed="rId2"/>
          <a:srcRect l="5614" r="9899"/>
          <a:stretch/>
        </p:blipFill>
        <p:spPr>
          <a:xfrm>
            <a:off x="3219857" y="0"/>
            <a:ext cx="11588329" cy="6879085"/>
          </a:xfrm>
          <a:prstGeom prst="rect">
            <a:avLst/>
          </a:prstGeom>
        </p:spPr>
      </p:pic>
      <p:sp>
        <p:nvSpPr>
          <p:cNvPr id="4" name="Text Placeholder 3">
            <a:extLst>
              <a:ext uri="{FF2B5EF4-FFF2-40B4-BE49-F238E27FC236}">
                <a16:creationId xmlns:a16="http://schemas.microsoft.com/office/drawing/2014/main" id="{A57BC30F-55FF-48C8-BB24-5EC449BDBBB4}"/>
              </a:ext>
            </a:extLst>
          </p:cNvPr>
          <p:cNvSpPr>
            <a:spLocks noGrp="1"/>
          </p:cNvSpPr>
          <p:nvPr>
            <p:ph type="body" sz="half" idx="2"/>
          </p:nvPr>
        </p:nvSpPr>
        <p:spPr>
          <a:xfrm>
            <a:off x="5738649" y="605150"/>
            <a:ext cx="4392269" cy="5055414"/>
          </a:xfrm>
        </p:spPr>
        <p:txBody>
          <a:bodyPr vert="horz" lIns="91440" tIns="45720" rIns="91440" bIns="45720" rtlCol="0" anchor="ctr">
            <a:noAutofit/>
          </a:bodyPr>
          <a:lstStyle/>
          <a:p>
            <a:pPr defTabSz="914400"/>
            <a:endParaRPr lang="en-US" sz="2800" b="1" dirty="0">
              <a:solidFill>
                <a:srgbClr val="0D0D0D"/>
              </a:solidFill>
              <a:latin typeface="Tempus Sans ITC"/>
              <a:cs typeface="Calibri"/>
            </a:endParaRPr>
          </a:p>
          <a:p>
            <a:pPr defTabSz="914400"/>
            <a:endParaRPr lang="en-US" sz="2800" b="1" dirty="0">
              <a:solidFill>
                <a:srgbClr val="0D0D0D"/>
              </a:solidFill>
              <a:latin typeface="Tempus Sans ITC"/>
              <a:cs typeface="Calibri"/>
            </a:endParaRPr>
          </a:p>
          <a:p>
            <a:pPr defTabSz="914400"/>
            <a:endParaRPr lang="en-US" sz="2800" b="1" dirty="0">
              <a:solidFill>
                <a:srgbClr val="0D0D0D"/>
              </a:solidFill>
              <a:latin typeface="Tempus Sans ITC"/>
              <a:cs typeface="Calibri"/>
            </a:endParaRPr>
          </a:p>
          <a:p>
            <a:pPr defTabSz="914400"/>
            <a:endParaRPr lang="en-US" sz="2800" b="1" dirty="0">
              <a:solidFill>
                <a:srgbClr val="0D0D0D"/>
              </a:solidFill>
              <a:latin typeface="Tempus Sans ITC"/>
              <a:cs typeface="Calibri"/>
            </a:endParaRPr>
          </a:p>
          <a:p>
            <a:pPr defTabSz="914400"/>
            <a:endParaRPr lang="en-US" sz="2800" b="1" dirty="0">
              <a:solidFill>
                <a:srgbClr val="0D0D0D"/>
              </a:solidFill>
              <a:latin typeface="Tempus Sans ITC"/>
              <a:cs typeface="Calibri"/>
            </a:endParaRPr>
          </a:p>
          <a:p>
            <a:pPr defTabSz="914400"/>
            <a:endParaRPr lang="en-US" sz="2800" b="1" dirty="0">
              <a:solidFill>
                <a:srgbClr val="0D0D0D"/>
              </a:solidFill>
              <a:latin typeface="Tempus Sans ITC"/>
              <a:cs typeface="Calibri"/>
            </a:endParaRPr>
          </a:p>
          <a:p>
            <a:pPr defTabSz="914400"/>
            <a:endParaRPr lang="en-US" sz="2800" b="1" dirty="0">
              <a:solidFill>
                <a:srgbClr val="0D0D0D"/>
              </a:solidFill>
              <a:latin typeface="Tempus Sans ITC"/>
              <a:cs typeface="Calibri"/>
            </a:endParaRPr>
          </a:p>
          <a:p>
            <a:pPr defTabSz="914400"/>
            <a:endParaRPr lang="en-US" sz="2800" b="1" dirty="0">
              <a:solidFill>
                <a:srgbClr val="0D0D0D"/>
              </a:solidFill>
              <a:latin typeface="Tempus Sans ITC"/>
              <a:cs typeface="Calibri"/>
            </a:endParaRPr>
          </a:p>
          <a:p>
            <a:pPr defTabSz="914400"/>
            <a:endParaRPr lang="en-US" sz="2800" b="1" dirty="0">
              <a:solidFill>
                <a:srgbClr val="0D0D0D"/>
              </a:solidFill>
              <a:latin typeface="Tempus Sans ITC"/>
              <a:cs typeface="Calibri"/>
            </a:endParaRPr>
          </a:p>
          <a:p>
            <a:pPr defTabSz="914400"/>
            <a:r>
              <a:rPr lang="en-US" sz="2800" b="1" dirty="0">
                <a:solidFill>
                  <a:srgbClr val="0D0D0D"/>
                </a:solidFill>
                <a:latin typeface="Tempus Sans ITC"/>
                <a:cs typeface="Calibri"/>
              </a:rPr>
              <a:t>*Car Riders*</a:t>
            </a:r>
          </a:p>
          <a:p>
            <a:pPr defTabSz="914400"/>
            <a:r>
              <a:rPr lang="en-US" sz="2400" b="1" dirty="0">
                <a:solidFill>
                  <a:srgbClr val="0D0D0D"/>
                </a:solidFill>
                <a:latin typeface="Tempus Sans ITC"/>
                <a:cs typeface="Calibri"/>
              </a:rPr>
              <a:t>*Your child will receive a number and will be called to come out to the car line. (Please contact your child's teacher if you do not know your child's number.)</a:t>
            </a:r>
            <a:endParaRPr lang="en-US" dirty="0"/>
          </a:p>
          <a:p>
            <a:pPr defTabSz="914400"/>
            <a:endParaRPr lang="en-US" sz="2400" b="1" dirty="0">
              <a:solidFill>
                <a:srgbClr val="0D0D0D"/>
              </a:solidFill>
              <a:latin typeface="Tempus Sans ITC"/>
              <a:cs typeface="Calibri"/>
            </a:endParaRPr>
          </a:p>
          <a:p>
            <a:pPr defTabSz="914400"/>
            <a:r>
              <a:rPr lang="en-US" sz="2400" b="1" dirty="0">
                <a:solidFill>
                  <a:srgbClr val="0D0D0D"/>
                </a:solidFill>
                <a:latin typeface="Tempus Sans ITC"/>
                <a:cs typeface="Calibri"/>
              </a:rPr>
              <a:t>*Please make sure you know your child's car line number and place the number on your windshield. </a:t>
            </a:r>
            <a:endParaRPr lang="en-US" sz="2400" b="1" dirty="0">
              <a:solidFill>
                <a:srgbClr val="0D0D0D"/>
              </a:solidFill>
              <a:latin typeface="Tempus Sans ITC"/>
            </a:endParaRPr>
          </a:p>
          <a:p>
            <a:pPr defTabSz="914400"/>
            <a:endParaRPr lang="en-US" sz="2400" b="1" dirty="0">
              <a:solidFill>
                <a:srgbClr val="0D0D0D"/>
              </a:solidFill>
              <a:latin typeface="Tempus Sans ITC"/>
              <a:cs typeface="Calibri"/>
            </a:endParaRPr>
          </a:p>
          <a:p>
            <a:pPr defTabSz="914400"/>
            <a:r>
              <a:rPr lang="en-US" sz="2400" b="1" dirty="0">
                <a:solidFill>
                  <a:srgbClr val="0D0D0D"/>
                </a:solidFill>
                <a:latin typeface="Tempus Sans ITC"/>
                <a:cs typeface="Calibri"/>
              </a:rPr>
              <a:t>*Students will come out as swiftly as they can. </a:t>
            </a:r>
          </a:p>
          <a:p>
            <a:pPr defTabSz="914400"/>
            <a:endParaRPr lang="en-US" sz="1800" dirty="0">
              <a:solidFill>
                <a:schemeClr val="bg1"/>
              </a:solidFill>
              <a:cs typeface="Calibri"/>
            </a:endParaRPr>
          </a:p>
          <a:p>
            <a:pPr defTabSz="914400"/>
            <a:endParaRPr lang="en-US" sz="1800" dirty="0">
              <a:solidFill>
                <a:schemeClr val="bg1"/>
              </a:solidFill>
              <a:cs typeface="Calibri"/>
            </a:endParaRPr>
          </a:p>
          <a:p>
            <a:pPr defTabSz="914400"/>
            <a:endParaRPr lang="en-US" sz="1800" dirty="0">
              <a:solidFill>
                <a:schemeClr val="bg1"/>
              </a:solidFill>
              <a:cs typeface="Calibri"/>
            </a:endParaRPr>
          </a:p>
        </p:txBody>
      </p:sp>
    </p:spTree>
    <p:extLst>
      <p:ext uri="{BB962C8B-B14F-4D97-AF65-F5344CB8AC3E}">
        <p14:creationId xmlns:p14="http://schemas.microsoft.com/office/powerpoint/2010/main" val="4208563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567EA-97CA-45E6-B3C7-0CD886303D84}"/>
              </a:ext>
            </a:extLst>
          </p:cNvPr>
          <p:cNvSpPr>
            <a:spLocks noGrp="1"/>
          </p:cNvSpPr>
          <p:nvPr>
            <p:ph type="title"/>
          </p:nvPr>
        </p:nvSpPr>
        <p:spPr>
          <a:xfrm>
            <a:off x="-78392" y="1258856"/>
            <a:ext cx="3659777" cy="2820908"/>
          </a:xfrm>
        </p:spPr>
        <p:txBody>
          <a:bodyPr>
            <a:normAutofit/>
          </a:bodyPr>
          <a:lstStyle/>
          <a:p>
            <a:r>
              <a:rPr lang="en-US" sz="4000" b="1" dirty="0">
                <a:solidFill>
                  <a:srgbClr val="FFFFFF"/>
                </a:solidFill>
                <a:latin typeface="Baskerville Old Face"/>
                <a:cs typeface="Calibri Light"/>
              </a:rPr>
              <a:t>Communication</a:t>
            </a:r>
            <a:endParaRPr lang="en-US" sz="4000" b="1" dirty="0">
              <a:solidFill>
                <a:srgbClr val="FFFFFF"/>
              </a:solidFill>
              <a:latin typeface="Baskerville Old Face"/>
            </a:endParaRPr>
          </a:p>
        </p:txBody>
      </p:sp>
      <p:graphicFrame>
        <p:nvGraphicFramePr>
          <p:cNvPr id="14" name="Content Placeholder 2">
            <a:extLst>
              <a:ext uri="{FF2B5EF4-FFF2-40B4-BE49-F238E27FC236}">
                <a16:creationId xmlns:a16="http://schemas.microsoft.com/office/drawing/2014/main" id="{DADDCF21-9E47-43A5-ABBF-E7422D469994}"/>
              </a:ext>
            </a:extLst>
          </p:cNvPr>
          <p:cNvGraphicFramePr>
            <a:graphicFrameLocks noGrp="1"/>
          </p:cNvGraphicFramePr>
          <p:nvPr>
            <p:ph idx="1"/>
            <p:extLst>
              <p:ext uri="{D42A27DB-BD31-4B8C-83A1-F6EECF244321}">
                <p14:modId xmlns:p14="http://schemas.microsoft.com/office/powerpoint/2010/main" val="296269672"/>
              </p:ext>
            </p:extLst>
          </p:nvPr>
        </p:nvGraphicFramePr>
        <p:xfrm>
          <a:off x="5248024" y="251163"/>
          <a:ext cx="6136256" cy="56523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7947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2E242-C8E7-49E2-921F-F43677969B63}"/>
              </a:ext>
            </a:extLst>
          </p:cNvPr>
          <p:cNvSpPr>
            <a:spLocks noGrp="1"/>
          </p:cNvSpPr>
          <p:nvPr>
            <p:ph type="title"/>
          </p:nvPr>
        </p:nvSpPr>
        <p:spPr>
          <a:xfrm>
            <a:off x="1827196" y="76061"/>
            <a:ext cx="8226868" cy="6387953"/>
          </a:xfrm>
          <a:noFill/>
        </p:spPr>
        <p:txBody>
          <a:bodyPr vert="horz" lIns="91440" tIns="45720" rIns="91440" bIns="45720" rtlCol="0" anchor="ctr">
            <a:normAutofit fontScale="90000"/>
          </a:bodyPr>
          <a:lstStyle/>
          <a:p>
            <a:pPr algn="ctr"/>
            <a:br>
              <a:rPr lang="en-US" sz="4000" b="1" dirty="0">
                <a:latin typeface="Baskerville Old Face"/>
                <a:cs typeface="Calibri Light"/>
              </a:rPr>
            </a:br>
            <a:br>
              <a:rPr lang="en-US" sz="4000" b="1" dirty="0">
                <a:latin typeface="Baskerville Old Face"/>
                <a:cs typeface="Calibri Light"/>
              </a:rPr>
            </a:br>
            <a:r>
              <a:rPr lang="en-US" sz="3600" b="1" dirty="0">
                <a:ea typeface="+mj-lt"/>
                <a:cs typeface="+mj-lt"/>
              </a:rPr>
              <a:t>Communication Continued...</a:t>
            </a:r>
            <a:br>
              <a:rPr lang="en-US" sz="3600" b="1" dirty="0">
                <a:latin typeface="Baskerville Old Face"/>
                <a:cs typeface="Calibri Light"/>
              </a:rPr>
            </a:br>
            <a:r>
              <a:rPr lang="en-US" sz="3100" dirty="0">
                <a:solidFill>
                  <a:srgbClr val="080808"/>
                </a:solidFill>
                <a:latin typeface="Baskerville Old Face"/>
                <a:cs typeface="Calibri Light"/>
              </a:rPr>
              <a:t>Email: </a:t>
            </a:r>
            <a:br>
              <a:rPr lang="en-US" sz="3100" dirty="0">
                <a:latin typeface="Baskerville Old Face"/>
                <a:cs typeface="Calibri Light"/>
              </a:rPr>
            </a:br>
            <a:br>
              <a:rPr lang="en-US" sz="3100" dirty="0">
                <a:latin typeface="Baskerville Old Face"/>
                <a:cs typeface="Calibri Light"/>
              </a:rPr>
            </a:br>
            <a:r>
              <a:rPr lang="en-US" sz="3100" dirty="0">
                <a:solidFill>
                  <a:srgbClr val="080808"/>
                </a:solidFill>
                <a:latin typeface="Baskerville Old Face"/>
                <a:cs typeface="Calibri Light"/>
              </a:rPr>
              <a:t>Ms. Clark's Email:</a:t>
            </a:r>
            <a:br>
              <a:rPr lang="en-US" sz="3100" dirty="0">
                <a:solidFill>
                  <a:srgbClr val="080808"/>
                </a:solidFill>
                <a:latin typeface="Baskerville Old Face"/>
                <a:cs typeface="Calibri Light"/>
              </a:rPr>
            </a:br>
            <a:r>
              <a:rPr lang="en-US" sz="3100" dirty="0">
                <a:solidFill>
                  <a:srgbClr val="080808"/>
                </a:solidFill>
                <a:latin typeface="Baskerville Old Face"/>
                <a:cs typeface="Calibri Light"/>
              </a:rPr>
              <a:t> clarkme1@boe.richmond.k12.ga.us</a:t>
            </a:r>
            <a:br>
              <a:rPr lang="en-US" sz="3100" dirty="0">
                <a:solidFill>
                  <a:srgbClr val="080808"/>
                </a:solidFill>
                <a:latin typeface="Baskerville Old Face"/>
                <a:cs typeface="Calibri Light"/>
              </a:rPr>
            </a:br>
            <a:br>
              <a:rPr lang="en-US" sz="3100" dirty="0">
                <a:latin typeface="Baskerville Old Face"/>
                <a:cs typeface="Calibri Light"/>
              </a:rPr>
            </a:br>
            <a:r>
              <a:rPr lang="en-US" sz="3100" dirty="0">
                <a:solidFill>
                  <a:srgbClr val="080808"/>
                </a:solidFill>
                <a:latin typeface="Baskerville Old Face"/>
                <a:cs typeface="Calibri Light"/>
              </a:rPr>
              <a:t>Mrs. Colbert's Email:</a:t>
            </a:r>
            <a:br>
              <a:rPr lang="en-US" sz="3100" dirty="0">
                <a:latin typeface="Baskerville Old Face"/>
                <a:cs typeface="Calibri Light"/>
              </a:rPr>
            </a:br>
            <a:r>
              <a:rPr lang="en-US" sz="3100" dirty="0">
                <a:latin typeface="Baskerville Old Face"/>
                <a:ea typeface="+mj-lt"/>
                <a:cs typeface="+mj-lt"/>
                <a:hlinkClick r:id="rId2"/>
              </a:rPr>
              <a:t>Colbeki@boe.richmond.k12.ga.us</a:t>
            </a:r>
            <a:br>
              <a:rPr lang="en-US" sz="3100" dirty="0">
                <a:latin typeface="Baskerville Old Face"/>
                <a:cs typeface="Calibri Light"/>
              </a:rPr>
            </a:br>
            <a:br>
              <a:rPr lang="en-US" sz="3100" dirty="0">
                <a:latin typeface="Baskerville Old Face"/>
                <a:cs typeface="Calibri Light"/>
              </a:rPr>
            </a:br>
            <a:r>
              <a:rPr lang="en-US" sz="3100" dirty="0">
                <a:solidFill>
                  <a:srgbClr val="080808"/>
                </a:solidFill>
                <a:latin typeface="Baskerville Old Face"/>
                <a:cs typeface="Calibri Light"/>
              </a:rPr>
              <a:t>Mrs. Garrett's Email:</a:t>
            </a:r>
            <a:br>
              <a:rPr lang="en-US" sz="3100" dirty="0">
                <a:latin typeface="Baskerville Old Face"/>
                <a:cs typeface="Calibri Light"/>
              </a:rPr>
            </a:br>
            <a:r>
              <a:rPr lang="en-US" sz="3100" dirty="0">
                <a:solidFill>
                  <a:srgbClr val="080808"/>
                </a:solidFill>
                <a:latin typeface="Baskerville Old Face"/>
                <a:cs typeface="Calibri Light"/>
                <a:hlinkClick r:id="rId3"/>
              </a:rPr>
              <a:t>GarreLo@BOE.Richmond.k12.ga.us</a:t>
            </a:r>
            <a:br>
              <a:rPr lang="en-US" sz="3100" dirty="0">
                <a:latin typeface="Baskerville Old Face"/>
                <a:cs typeface="Calibri Light"/>
              </a:rPr>
            </a:br>
            <a:br>
              <a:rPr lang="en-US" sz="3100" dirty="0">
                <a:latin typeface="Baskerville Old Face"/>
                <a:cs typeface="Calibri Light"/>
              </a:rPr>
            </a:br>
            <a:r>
              <a:rPr lang="en-US" sz="3100" dirty="0">
                <a:solidFill>
                  <a:srgbClr val="080808"/>
                </a:solidFill>
                <a:latin typeface="Baskerville Old Face"/>
                <a:cs typeface="Calibri Light"/>
              </a:rPr>
              <a:t>Mrs. Prescott's Email:</a:t>
            </a:r>
            <a:br>
              <a:rPr lang="en-US" sz="3100" dirty="0">
                <a:solidFill>
                  <a:srgbClr val="080808"/>
                </a:solidFill>
                <a:latin typeface="Baskerville Old Face"/>
                <a:cs typeface="Calibri Light"/>
              </a:rPr>
            </a:br>
            <a:r>
              <a:rPr lang="en-US" sz="2200" dirty="0">
                <a:solidFill>
                  <a:srgbClr val="080808"/>
                </a:solidFill>
                <a:latin typeface="Baskerville Old Face"/>
                <a:cs typeface="Calibri Light"/>
              </a:rPr>
              <a:t>*Mrs. Prescott is currently waiting on her email to be set up in the system.</a:t>
            </a:r>
            <a:br>
              <a:rPr lang="en-US" sz="3100" dirty="0">
                <a:solidFill>
                  <a:srgbClr val="080808"/>
                </a:solidFill>
                <a:latin typeface="Baskerville Old Face"/>
                <a:cs typeface="Calibri Light"/>
              </a:rPr>
            </a:br>
            <a:br>
              <a:rPr lang="en-US" sz="3100" dirty="0">
                <a:solidFill>
                  <a:srgbClr val="080808"/>
                </a:solidFill>
                <a:latin typeface="Baskerville Old Face"/>
                <a:cs typeface="Calibri Light"/>
              </a:rPr>
            </a:br>
            <a:br>
              <a:rPr lang="en-US" sz="3100" dirty="0">
                <a:latin typeface="Baskerville Old Face"/>
                <a:cs typeface="Calibri Light"/>
              </a:rPr>
            </a:br>
            <a:br>
              <a:rPr lang="en-US" sz="3100" dirty="0">
                <a:latin typeface="Baskerville Old Face"/>
                <a:cs typeface="Calibri Light"/>
              </a:rPr>
            </a:br>
            <a:br>
              <a:rPr lang="en-US" sz="3100" dirty="0">
                <a:latin typeface="Baskerville Old Face"/>
                <a:cs typeface="Calibri Light"/>
              </a:rPr>
            </a:br>
            <a:br>
              <a:rPr lang="en-US" sz="3100" dirty="0">
                <a:cs typeface="Calibri Light"/>
              </a:rPr>
            </a:br>
            <a:r>
              <a:rPr lang="en-US" sz="3100" b="1" dirty="0">
                <a:solidFill>
                  <a:srgbClr val="080808"/>
                </a:solidFill>
                <a:latin typeface="Baskerville Old Face"/>
                <a:cs typeface="Calibri Light"/>
              </a:rPr>
              <a:t> </a:t>
            </a:r>
            <a:endParaRPr lang="en-US" sz="3100" b="1" kern="1200" dirty="0">
              <a:solidFill>
                <a:srgbClr val="080808"/>
              </a:solidFill>
              <a:latin typeface="Baskerville Old Face"/>
              <a:cs typeface="Calibri Light"/>
            </a:endParaRPr>
          </a:p>
        </p:txBody>
      </p:sp>
      <p:pic>
        <p:nvPicPr>
          <p:cNvPr id="3" name="Picture 3" descr="A close up of a computer&#10;&#10;Description automatically generated">
            <a:extLst>
              <a:ext uri="{FF2B5EF4-FFF2-40B4-BE49-F238E27FC236}">
                <a16:creationId xmlns:a16="http://schemas.microsoft.com/office/drawing/2014/main" id="{E0808A4B-74AC-44CD-90CD-09BC282DA047}"/>
              </a:ext>
            </a:extLst>
          </p:cNvPr>
          <p:cNvPicPr>
            <a:picLocks noChangeAspect="1"/>
          </p:cNvPicPr>
          <p:nvPr/>
        </p:nvPicPr>
        <p:blipFill>
          <a:blip r:embed="rId4"/>
          <a:stretch>
            <a:fillRect/>
          </a:stretch>
        </p:blipFill>
        <p:spPr>
          <a:xfrm>
            <a:off x="432588" y="2548971"/>
            <a:ext cx="2289185" cy="1909185"/>
          </a:xfrm>
          <a:prstGeom prst="rect">
            <a:avLst/>
          </a:prstGeom>
        </p:spPr>
      </p:pic>
      <p:pic>
        <p:nvPicPr>
          <p:cNvPr id="16" name="Picture 3" descr="A close up of a computer&#10;&#10;Description automatically generated">
            <a:extLst>
              <a:ext uri="{FF2B5EF4-FFF2-40B4-BE49-F238E27FC236}">
                <a16:creationId xmlns:a16="http://schemas.microsoft.com/office/drawing/2014/main" id="{FA958589-0881-4B36-B91D-8AEDF3563676}"/>
              </a:ext>
            </a:extLst>
          </p:cNvPr>
          <p:cNvPicPr>
            <a:picLocks noChangeAspect="1"/>
          </p:cNvPicPr>
          <p:nvPr/>
        </p:nvPicPr>
        <p:blipFill>
          <a:blip r:embed="rId4"/>
          <a:stretch>
            <a:fillRect/>
          </a:stretch>
        </p:blipFill>
        <p:spPr>
          <a:xfrm>
            <a:off x="9246978" y="2438467"/>
            <a:ext cx="2371811" cy="1973450"/>
          </a:xfrm>
          <a:prstGeom prst="rect">
            <a:avLst/>
          </a:prstGeom>
        </p:spPr>
      </p:pic>
    </p:spTree>
    <p:extLst>
      <p:ext uri="{BB962C8B-B14F-4D97-AF65-F5344CB8AC3E}">
        <p14:creationId xmlns:p14="http://schemas.microsoft.com/office/powerpoint/2010/main" val="1089285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DB890-57F6-40D9-A928-2A873FF20115}"/>
              </a:ext>
            </a:extLst>
          </p:cNvPr>
          <p:cNvSpPr>
            <a:spLocks noGrp="1"/>
          </p:cNvSpPr>
          <p:nvPr>
            <p:ph type="title"/>
          </p:nvPr>
        </p:nvSpPr>
        <p:spPr>
          <a:xfrm>
            <a:off x="3393440" y="-325120"/>
            <a:ext cx="4997186" cy="2476051"/>
          </a:xfrm>
        </p:spPr>
        <p:txBody>
          <a:bodyPr vert="horz" lIns="91440" tIns="45720" rIns="91440" bIns="45720" rtlCol="0" anchor="b">
            <a:normAutofit/>
          </a:bodyPr>
          <a:lstStyle/>
          <a:p>
            <a:r>
              <a:rPr lang="en-US" sz="5400" spc="200" dirty="0">
                <a:solidFill>
                  <a:srgbClr val="FF0000"/>
                </a:solidFill>
              </a:rPr>
              <a:t>Digital    Resources </a:t>
            </a:r>
            <a:r>
              <a:rPr lang="en-US" sz="5400" spc="200" dirty="0"/>
              <a:t>es</a:t>
            </a:r>
            <a:br>
              <a:rPr lang="en-US" sz="5400" spc="200" dirty="0"/>
            </a:br>
            <a:endParaRPr lang="en-US" sz="5400" spc="200" dirty="0"/>
          </a:p>
        </p:txBody>
      </p:sp>
      <p:grpSp>
        <p:nvGrpSpPr>
          <p:cNvPr id="24" name="Group 23">
            <a:extLst>
              <a:ext uri="{FF2B5EF4-FFF2-40B4-BE49-F238E27FC236}">
                <a16:creationId xmlns:a16="http://schemas.microsoft.com/office/drawing/2014/main" id="{A0CD0367-284D-4799-BA26-4ECA177230B1}"/>
              </a:ext>
            </a:extLst>
          </p:cNvPr>
          <p:cNvGrpSpPr/>
          <p:nvPr/>
        </p:nvGrpSpPr>
        <p:grpSpPr>
          <a:xfrm>
            <a:off x="621238" y="4263300"/>
            <a:ext cx="5206940" cy="1699024"/>
            <a:chOff x="2021457" y="4505594"/>
            <a:chExt cx="5206940" cy="1699024"/>
          </a:xfrm>
        </p:grpSpPr>
        <p:pic>
          <p:nvPicPr>
            <p:cNvPr id="16" name="Picture 17" descr="A picture containing drawing&#10;&#10;Description automatically generated">
              <a:extLst>
                <a:ext uri="{FF2B5EF4-FFF2-40B4-BE49-F238E27FC236}">
                  <a16:creationId xmlns:a16="http://schemas.microsoft.com/office/drawing/2014/main" id="{BBAC472C-B943-4634-98FE-8F1506FC91DB}"/>
                </a:ext>
              </a:extLst>
            </p:cNvPr>
            <p:cNvPicPr>
              <a:picLocks noChangeAspect="1"/>
            </p:cNvPicPr>
            <p:nvPr/>
          </p:nvPicPr>
          <p:blipFill>
            <a:blip r:embed="rId2"/>
            <a:stretch>
              <a:fillRect/>
            </a:stretch>
          </p:blipFill>
          <p:spPr>
            <a:xfrm>
              <a:off x="2280249" y="4505594"/>
              <a:ext cx="1449238" cy="1211112"/>
            </a:xfrm>
            <a:prstGeom prst="rect">
              <a:avLst/>
            </a:prstGeom>
          </p:spPr>
        </p:pic>
        <p:pic>
          <p:nvPicPr>
            <p:cNvPr id="18" name="Picture 19" descr="A close up of a sign&#10;&#10;Description automatically generated">
              <a:extLst>
                <a:ext uri="{FF2B5EF4-FFF2-40B4-BE49-F238E27FC236}">
                  <a16:creationId xmlns:a16="http://schemas.microsoft.com/office/drawing/2014/main" id="{CEFB9035-80DF-4D8A-93C4-ADAA7B16E9C5}"/>
                </a:ext>
              </a:extLst>
            </p:cNvPr>
            <p:cNvPicPr>
              <a:picLocks noChangeAspect="1"/>
            </p:cNvPicPr>
            <p:nvPr/>
          </p:nvPicPr>
          <p:blipFill>
            <a:blip r:embed="rId3"/>
            <a:stretch>
              <a:fillRect/>
            </a:stretch>
          </p:blipFill>
          <p:spPr>
            <a:xfrm>
              <a:off x="5074040" y="4610908"/>
              <a:ext cx="1152525" cy="942975"/>
            </a:xfrm>
            <a:prstGeom prst="rect">
              <a:avLst/>
            </a:prstGeom>
          </p:spPr>
        </p:pic>
        <p:pic>
          <p:nvPicPr>
            <p:cNvPr id="20" name="Picture 20" descr="A close up of a sign&#10;&#10;Description automatically generated">
              <a:extLst>
                <a:ext uri="{FF2B5EF4-FFF2-40B4-BE49-F238E27FC236}">
                  <a16:creationId xmlns:a16="http://schemas.microsoft.com/office/drawing/2014/main" id="{032B4FFB-94DD-4356-8B4A-E794F83063F7}"/>
                </a:ext>
              </a:extLst>
            </p:cNvPr>
            <p:cNvPicPr>
              <a:picLocks noChangeAspect="1"/>
            </p:cNvPicPr>
            <p:nvPr/>
          </p:nvPicPr>
          <p:blipFill>
            <a:blip r:embed="rId4"/>
            <a:stretch>
              <a:fillRect/>
            </a:stretch>
          </p:blipFill>
          <p:spPr>
            <a:xfrm>
              <a:off x="6142547" y="4591679"/>
              <a:ext cx="1085850" cy="923925"/>
            </a:xfrm>
            <a:prstGeom prst="rect">
              <a:avLst/>
            </a:prstGeom>
          </p:spPr>
        </p:pic>
        <p:sp>
          <p:nvSpPr>
            <p:cNvPr id="21" name="TextBox 20">
              <a:extLst>
                <a:ext uri="{FF2B5EF4-FFF2-40B4-BE49-F238E27FC236}">
                  <a16:creationId xmlns:a16="http://schemas.microsoft.com/office/drawing/2014/main" id="{7381EE59-BAE4-497D-8F96-88D18561E0D8}"/>
                </a:ext>
              </a:extLst>
            </p:cNvPr>
            <p:cNvSpPr txBox="1"/>
            <p:nvPr/>
          </p:nvSpPr>
          <p:spPr>
            <a:xfrm>
              <a:off x="5443269" y="5572664"/>
              <a:ext cx="17224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Online Library</a:t>
              </a:r>
            </a:p>
          </p:txBody>
        </p:sp>
        <p:sp>
          <p:nvSpPr>
            <p:cNvPr id="22" name="TextBox 21">
              <a:extLst>
                <a:ext uri="{FF2B5EF4-FFF2-40B4-BE49-F238E27FC236}">
                  <a16:creationId xmlns:a16="http://schemas.microsoft.com/office/drawing/2014/main" id="{B8A60E73-0307-45B9-8D71-8CE20661F8A8}"/>
                </a:ext>
              </a:extLst>
            </p:cNvPr>
            <p:cNvSpPr txBox="1"/>
            <p:nvPr/>
          </p:nvSpPr>
          <p:spPr>
            <a:xfrm>
              <a:off x="2021457" y="5558287"/>
              <a:ext cx="202433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t>Class Dojo </a:t>
              </a:r>
            </a:p>
            <a:p>
              <a:pPr algn="ctr"/>
              <a:r>
                <a:rPr lang="en-US" b="1"/>
                <a:t>PT Communication</a:t>
              </a:r>
            </a:p>
          </p:txBody>
        </p:sp>
      </p:grpSp>
      <p:grpSp>
        <p:nvGrpSpPr>
          <p:cNvPr id="30" name="Group 29">
            <a:extLst>
              <a:ext uri="{FF2B5EF4-FFF2-40B4-BE49-F238E27FC236}">
                <a16:creationId xmlns:a16="http://schemas.microsoft.com/office/drawing/2014/main" id="{A324CA2A-C288-4B98-8BED-554738BA630C}"/>
              </a:ext>
            </a:extLst>
          </p:cNvPr>
          <p:cNvGrpSpPr/>
          <p:nvPr/>
        </p:nvGrpSpPr>
        <p:grpSpPr>
          <a:xfrm>
            <a:off x="-1087199" y="2863236"/>
            <a:ext cx="6923058" cy="1344747"/>
            <a:chOff x="683464" y="3057974"/>
            <a:chExt cx="6923058" cy="1344747"/>
          </a:xfrm>
        </p:grpSpPr>
        <p:pic>
          <p:nvPicPr>
            <p:cNvPr id="8" name="Picture 9" descr="A picture containing drawing&#10;&#10;Description automatically generated">
              <a:extLst>
                <a:ext uri="{FF2B5EF4-FFF2-40B4-BE49-F238E27FC236}">
                  <a16:creationId xmlns:a16="http://schemas.microsoft.com/office/drawing/2014/main" id="{B52C3921-1B44-4851-9475-6CCB5AFA0A58}"/>
                </a:ext>
              </a:extLst>
            </p:cNvPr>
            <p:cNvPicPr>
              <a:picLocks noChangeAspect="1"/>
            </p:cNvPicPr>
            <p:nvPr/>
          </p:nvPicPr>
          <p:blipFill>
            <a:blip r:embed="rId5"/>
            <a:stretch>
              <a:fillRect/>
            </a:stretch>
          </p:blipFill>
          <p:spPr>
            <a:xfrm>
              <a:off x="2667899" y="3057974"/>
              <a:ext cx="1364051" cy="1158994"/>
            </a:xfrm>
            <a:prstGeom prst="rect">
              <a:avLst/>
            </a:prstGeom>
          </p:spPr>
        </p:pic>
        <p:pic>
          <p:nvPicPr>
            <p:cNvPr id="10" name="Picture 11" descr="A picture containing drawing, food&#10;&#10;Description automatically generated">
              <a:extLst>
                <a:ext uri="{FF2B5EF4-FFF2-40B4-BE49-F238E27FC236}">
                  <a16:creationId xmlns:a16="http://schemas.microsoft.com/office/drawing/2014/main" id="{19034428-925C-43E6-A9D9-8C88A2E6AD69}"/>
                </a:ext>
              </a:extLst>
            </p:cNvPr>
            <p:cNvPicPr>
              <a:picLocks noChangeAspect="1"/>
            </p:cNvPicPr>
            <p:nvPr/>
          </p:nvPicPr>
          <p:blipFill>
            <a:blip r:embed="rId6"/>
            <a:stretch>
              <a:fillRect/>
            </a:stretch>
          </p:blipFill>
          <p:spPr>
            <a:xfrm>
              <a:off x="4680280" y="3211362"/>
              <a:ext cx="904875" cy="895350"/>
            </a:xfrm>
            <a:prstGeom prst="rect">
              <a:avLst/>
            </a:prstGeom>
          </p:spPr>
        </p:pic>
        <p:pic>
          <p:nvPicPr>
            <p:cNvPr id="14" name="Picture 15" descr="A picture containing drawing&#10;&#10;Description automatically generated">
              <a:extLst>
                <a:ext uri="{FF2B5EF4-FFF2-40B4-BE49-F238E27FC236}">
                  <a16:creationId xmlns:a16="http://schemas.microsoft.com/office/drawing/2014/main" id="{18DECFF3-A2C8-4801-8AC7-4381EE90121D}"/>
                </a:ext>
              </a:extLst>
            </p:cNvPr>
            <p:cNvPicPr>
              <a:picLocks noChangeAspect="1"/>
            </p:cNvPicPr>
            <p:nvPr/>
          </p:nvPicPr>
          <p:blipFill>
            <a:blip r:embed="rId7"/>
            <a:stretch>
              <a:fillRect/>
            </a:stretch>
          </p:blipFill>
          <p:spPr>
            <a:xfrm>
              <a:off x="6482391" y="3154033"/>
              <a:ext cx="952500" cy="952500"/>
            </a:xfrm>
            <a:prstGeom prst="rect">
              <a:avLst/>
            </a:prstGeom>
          </p:spPr>
        </p:pic>
        <p:sp>
          <p:nvSpPr>
            <p:cNvPr id="26" name="TextBox 1">
              <a:extLst>
                <a:ext uri="{FF2B5EF4-FFF2-40B4-BE49-F238E27FC236}">
                  <a16:creationId xmlns:a16="http://schemas.microsoft.com/office/drawing/2014/main" id="{79D6404D-3A53-48FA-8819-AC864F757104}"/>
                </a:ext>
              </a:extLst>
            </p:cNvPr>
            <p:cNvSpPr txBox="1"/>
            <p:nvPr/>
          </p:nvSpPr>
          <p:spPr>
            <a:xfrm>
              <a:off x="683464" y="4033389"/>
              <a:ext cx="1722408"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7" name="TextBox 1">
              <a:extLst>
                <a:ext uri="{FF2B5EF4-FFF2-40B4-BE49-F238E27FC236}">
                  <a16:creationId xmlns:a16="http://schemas.microsoft.com/office/drawing/2014/main" id="{3CD964D1-8317-49B4-8D33-B7E3408FBC19}"/>
                </a:ext>
              </a:extLst>
            </p:cNvPr>
            <p:cNvSpPr txBox="1"/>
            <p:nvPr/>
          </p:nvSpPr>
          <p:spPr>
            <a:xfrm>
              <a:off x="3026974" y="4033389"/>
              <a:ext cx="730371"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a:t>Math</a:t>
              </a:r>
              <a:endParaRPr lang="en-US"/>
            </a:p>
          </p:txBody>
        </p:sp>
        <p:sp>
          <p:nvSpPr>
            <p:cNvPr id="28" name="TextBox 1">
              <a:extLst>
                <a:ext uri="{FF2B5EF4-FFF2-40B4-BE49-F238E27FC236}">
                  <a16:creationId xmlns:a16="http://schemas.microsoft.com/office/drawing/2014/main" id="{6F111B33-161C-4E6A-961A-2FF0805816A4}"/>
                </a:ext>
              </a:extLst>
            </p:cNvPr>
            <p:cNvSpPr txBox="1"/>
            <p:nvPr/>
          </p:nvSpPr>
          <p:spPr>
            <a:xfrm>
              <a:off x="6520672" y="4033388"/>
              <a:ext cx="1085850" cy="36933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t>Science</a:t>
              </a:r>
              <a:endParaRPr lang="en-US" dirty="0"/>
            </a:p>
          </p:txBody>
        </p:sp>
        <p:sp>
          <p:nvSpPr>
            <p:cNvPr id="29" name="TextBox 1">
              <a:extLst>
                <a:ext uri="{FF2B5EF4-FFF2-40B4-BE49-F238E27FC236}">
                  <a16:creationId xmlns:a16="http://schemas.microsoft.com/office/drawing/2014/main" id="{FB92705B-FF67-4370-8A31-963985147637}"/>
                </a:ext>
              </a:extLst>
            </p:cNvPr>
            <p:cNvSpPr txBox="1"/>
            <p:nvPr/>
          </p:nvSpPr>
          <p:spPr>
            <a:xfrm>
              <a:off x="4364067" y="4033388"/>
              <a:ext cx="1722408"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a:t>Social Studies</a:t>
              </a:r>
              <a:endParaRPr lang="en-US"/>
            </a:p>
          </p:txBody>
        </p:sp>
      </p:grpSp>
      <p:grpSp>
        <p:nvGrpSpPr>
          <p:cNvPr id="35" name="Group 34">
            <a:extLst>
              <a:ext uri="{FF2B5EF4-FFF2-40B4-BE49-F238E27FC236}">
                <a16:creationId xmlns:a16="http://schemas.microsoft.com/office/drawing/2014/main" id="{F5B3BAF8-6989-45D2-90B8-34175ED8B197}"/>
              </a:ext>
            </a:extLst>
          </p:cNvPr>
          <p:cNvGrpSpPr/>
          <p:nvPr/>
        </p:nvGrpSpPr>
        <p:grpSpPr>
          <a:xfrm>
            <a:off x="559458" y="1456202"/>
            <a:ext cx="6510067" cy="1386675"/>
            <a:chOff x="769729" y="1467121"/>
            <a:chExt cx="6510067" cy="1386675"/>
          </a:xfrm>
        </p:grpSpPr>
        <p:pic>
          <p:nvPicPr>
            <p:cNvPr id="4" name="Picture 5" descr="A picture containing clock, drawing&#10;&#10;Description automatically generated">
              <a:extLst>
                <a:ext uri="{FF2B5EF4-FFF2-40B4-BE49-F238E27FC236}">
                  <a16:creationId xmlns:a16="http://schemas.microsoft.com/office/drawing/2014/main" id="{4B0C4717-E520-400D-8A2E-F5894945A499}"/>
                </a:ext>
              </a:extLst>
            </p:cNvPr>
            <p:cNvPicPr>
              <a:picLocks noChangeAspect="1"/>
            </p:cNvPicPr>
            <p:nvPr/>
          </p:nvPicPr>
          <p:blipFill>
            <a:blip r:embed="rId8"/>
            <a:stretch>
              <a:fillRect/>
            </a:stretch>
          </p:blipFill>
          <p:spPr>
            <a:xfrm>
              <a:off x="1119815" y="1517710"/>
              <a:ext cx="909009" cy="673939"/>
            </a:xfrm>
            <a:prstGeom prst="rect">
              <a:avLst/>
            </a:prstGeom>
          </p:spPr>
        </p:pic>
        <p:pic>
          <p:nvPicPr>
            <p:cNvPr id="6" name="Picture 6" descr="A picture containing drawing&#10;&#10;Description automatically generated">
              <a:extLst>
                <a:ext uri="{FF2B5EF4-FFF2-40B4-BE49-F238E27FC236}">
                  <a16:creationId xmlns:a16="http://schemas.microsoft.com/office/drawing/2014/main" id="{8E47FD13-58DB-456B-83C4-5045F2566644}"/>
                </a:ext>
              </a:extLst>
            </p:cNvPr>
            <p:cNvPicPr>
              <a:picLocks noChangeAspect="1"/>
            </p:cNvPicPr>
            <p:nvPr/>
          </p:nvPicPr>
          <p:blipFill>
            <a:blip r:embed="rId9"/>
            <a:stretch>
              <a:fillRect/>
            </a:stretch>
          </p:blipFill>
          <p:spPr>
            <a:xfrm>
              <a:off x="4100873" y="1467121"/>
              <a:ext cx="1057275" cy="962025"/>
            </a:xfrm>
            <a:prstGeom prst="rect">
              <a:avLst/>
            </a:prstGeom>
          </p:spPr>
        </p:pic>
        <p:pic>
          <p:nvPicPr>
            <p:cNvPr id="12" name="Picture 13" descr="A picture containing drawing&#10;&#10;Description automatically generated">
              <a:extLst>
                <a:ext uri="{FF2B5EF4-FFF2-40B4-BE49-F238E27FC236}">
                  <a16:creationId xmlns:a16="http://schemas.microsoft.com/office/drawing/2014/main" id="{D8F4A527-BB79-465D-9A0F-C10532CAEEA0}"/>
                </a:ext>
              </a:extLst>
            </p:cNvPr>
            <p:cNvPicPr>
              <a:picLocks noChangeAspect="1"/>
            </p:cNvPicPr>
            <p:nvPr/>
          </p:nvPicPr>
          <p:blipFill>
            <a:blip r:embed="rId10"/>
            <a:stretch>
              <a:fillRect/>
            </a:stretch>
          </p:blipFill>
          <p:spPr>
            <a:xfrm>
              <a:off x="5868927" y="1471793"/>
              <a:ext cx="942975" cy="923925"/>
            </a:xfrm>
            <a:prstGeom prst="rect">
              <a:avLst/>
            </a:prstGeom>
          </p:spPr>
        </p:pic>
        <p:sp>
          <p:nvSpPr>
            <p:cNvPr id="31" name="TextBox 1">
              <a:extLst>
                <a:ext uri="{FF2B5EF4-FFF2-40B4-BE49-F238E27FC236}">
                  <a16:creationId xmlns:a16="http://schemas.microsoft.com/office/drawing/2014/main" id="{AFA0CDCF-2BB1-42C8-B7B7-18C908F45DF8}"/>
                </a:ext>
              </a:extLst>
            </p:cNvPr>
            <p:cNvSpPr txBox="1"/>
            <p:nvPr/>
          </p:nvSpPr>
          <p:spPr>
            <a:xfrm>
              <a:off x="769729" y="2322482"/>
              <a:ext cx="1492371"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err="1"/>
                <a:t>LaunchPad</a:t>
              </a:r>
              <a:endParaRPr lang="en-US" dirty="0"/>
            </a:p>
          </p:txBody>
        </p:sp>
        <p:sp>
          <p:nvSpPr>
            <p:cNvPr id="32" name="TextBox 1">
              <a:extLst>
                <a:ext uri="{FF2B5EF4-FFF2-40B4-BE49-F238E27FC236}">
                  <a16:creationId xmlns:a16="http://schemas.microsoft.com/office/drawing/2014/main" id="{37DDD04D-4A59-492D-B3A4-6623714D4F9D}"/>
                </a:ext>
              </a:extLst>
            </p:cNvPr>
            <p:cNvSpPr txBox="1"/>
            <p:nvPr/>
          </p:nvSpPr>
          <p:spPr>
            <a:xfrm>
              <a:off x="5557388" y="2322483"/>
              <a:ext cx="1722408"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a:t>Microsoft Office</a:t>
              </a:r>
              <a:endParaRPr lang="en-US"/>
            </a:p>
          </p:txBody>
        </p:sp>
        <p:sp>
          <p:nvSpPr>
            <p:cNvPr id="33" name="TextBox 1">
              <a:extLst>
                <a:ext uri="{FF2B5EF4-FFF2-40B4-BE49-F238E27FC236}">
                  <a16:creationId xmlns:a16="http://schemas.microsoft.com/office/drawing/2014/main" id="{56461EC9-1DF6-410E-94E3-BA7471ECE6DD}"/>
                </a:ext>
              </a:extLst>
            </p:cNvPr>
            <p:cNvSpPr txBox="1"/>
            <p:nvPr/>
          </p:nvSpPr>
          <p:spPr>
            <a:xfrm>
              <a:off x="2242689" y="2207465"/>
              <a:ext cx="1112091"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b="1" dirty="0"/>
            </a:p>
            <a:p>
              <a:r>
                <a:rPr lang="en-US" b="1" dirty="0" err="1"/>
                <a:t>SeeSaw</a:t>
              </a:r>
              <a:endParaRPr lang="en-US" dirty="0"/>
            </a:p>
          </p:txBody>
        </p:sp>
        <p:sp>
          <p:nvSpPr>
            <p:cNvPr id="34" name="TextBox 1">
              <a:extLst>
                <a:ext uri="{FF2B5EF4-FFF2-40B4-BE49-F238E27FC236}">
                  <a16:creationId xmlns:a16="http://schemas.microsoft.com/office/drawing/2014/main" id="{3FD23F8E-1A93-4467-9963-0F800AC25721}"/>
                </a:ext>
              </a:extLst>
            </p:cNvPr>
            <p:cNvSpPr txBox="1"/>
            <p:nvPr/>
          </p:nvSpPr>
          <p:spPr>
            <a:xfrm>
              <a:off x="4177162" y="2322482"/>
              <a:ext cx="1247956"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a:t>I-Ready</a:t>
              </a:r>
              <a:endParaRPr lang="en-US"/>
            </a:p>
          </p:txBody>
        </p:sp>
      </p:grpSp>
      <p:pic>
        <p:nvPicPr>
          <p:cNvPr id="38" name="Picture 38" descr="A drawing of a cartoon character&#10;&#10;Description automatically generated">
            <a:extLst>
              <a:ext uri="{FF2B5EF4-FFF2-40B4-BE49-F238E27FC236}">
                <a16:creationId xmlns:a16="http://schemas.microsoft.com/office/drawing/2014/main" id="{32FDAC92-A35D-4CDC-B4E6-34ED15FB3BA0}"/>
              </a:ext>
            </a:extLst>
          </p:cNvPr>
          <p:cNvPicPr>
            <a:picLocks noChangeAspect="1"/>
          </p:cNvPicPr>
          <p:nvPr/>
        </p:nvPicPr>
        <p:blipFill>
          <a:blip r:embed="rId11"/>
          <a:stretch>
            <a:fillRect/>
          </a:stretch>
        </p:blipFill>
        <p:spPr>
          <a:xfrm>
            <a:off x="8390626" y="3842213"/>
            <a:ext cx="2987615" cy="1517083"/>
          </a:xfrm>
          <a:prstGeom prst="rect">
            <a:avLst/>
          </a:prstGeom>
          <a:ln w="28575">
            <a:solidFill>
              <a:schemeClr val="tx1"/>
            </a:solidFill>
          </a:ln>
        </p:spPr>
      </p:pic>
      <p:pic>
        <p:nvPicPr>
          <p:cNvPr id="40" name="Picture 40" descr="A drawing of a cartoon character&#10;&#10;Description automatically generated">
            <a:extLst>
              <a:ext uri="{FF2B5EF4-FFF2-40B4-BE49-F238E27FC236}">
                <a16:creationId xmlns:a16="http://schemas.microsoft.com/office/drawing/2014/main" id="{26570957-61EF-489A-98FF-CF7C2C162E97}"/>
              </a:ext>
            </a:extLst>
          </p:cNvPr>
          <p:cNvPicPr>
            <a:picLocks noChangeAspect="1"/>
          </p:cNvPicPr>
          <p:nvPr/>
        </p:nvPicPr>
        <p:blipFill>
          <a:blip r:embed="rId12"/>
          <a:stretch>
            <a:fillRect/>
          </a:stretch>
        </p:blipFill>
        <p:spPr>
          <a:xfrm>
            <a:off x="8534400" y="1457959"/>
            <a:ext cx="2757577" cy="1900498"/>
          </a:xfrm>
          <a:prstGeom prst="rect">
            <a:avLst/>
          </a:prstGeom>
          <a:ln w="28575">
            <a:solidFill>
              <a:schemeClr val="tx1"/>
            </a:solidFill>
          </a:ln>
        </p:spPr>
      </p:pic>
      <p:pic>
        <p:nvPicPr>
          <p:cNvPr id="23" name="Picture 24">
            <a:extLst>
              <a:ext uri="{FF2B5EF4-FFF2-40B4-BE49-F238E27FC236}">
                <a16:creationId xmlns:a16="http://schemas.microsoft.com/office/drawing/2014/main" id="{C4FA89D1-A3ED-4B16-A670-CB1A19756973}"/>
              </a:ext>
            </a:extLst>
          </p:cNvPr>
          <p:cNvPicPr>
            <a:picLocks noChangeAspect="1"/>
          </p:cNvPicPr>
          <p:nvPr/>
        </p:nvPicPr>
        <p:blipFill>
          <a:blip r:embed="rId13"/>
          <a:stretch>
            <a:fillRect/>
          </a:stretch>
        </p:blipFill>
        <p:spPr>
          <a:xfrm>
            <a:off x="2156424" y="1204553"/>
            <a:ext cx="1466850" cy="1285875"/>
          </a:xfrm>
          <a:prstGeom prst="rect">
            <a:avLst/>
          </a:prstGeom>
        </p:spPr>
      </p:pic>
    </p:spTree>
    <p:extLst>
      <p:ext uri="{BB962C8B-B14F-4D97-AF65-F5344CB8AC3E}">
        <p14:creationId xmlns:p14="http://schemas.microsoft.com/office/powerpoint/2010/main" val="17733963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descr="A picture containing indoor, table, wooden, room&#10;&#10;Description automatically generated">
            <a:extLst>
              <a:ext uri="{FF2B5EF4-FFF2-40B4-BE49-F238E27FC236}">
                <a16:creationId xmlns:a16="http://schemas.microsoft.com/office/drawing/2014/main" id="{EC71DD7E-2880-454E-8AAE-5F66A129DA3B}"/>
              </a:ext>
            </a:extLst>
          </p:cNvPr>
          <p:cNvPicPr>
            <a:picLocks noGrp="1" noChangeAspect="1"/>
          </p:cNvPicPr>
          <p:nvPr>
            <p:ph type="pic" idx="1"/>
          </p:nvPr>
        </p:nvPicPr>
        <p:blipFill rotWithShape="1">
          <a:blip r:embed="rId2"/>
          <a:srcRect l="7229" r="7229"/>
          <a:stretch/>
        </p:blipFill>
        <p:spPr>
          <a:prstGeom prst="rect">
            <a:avLst/>
          </a:prstGeom>
        </p:spPr>
      </p:pic>
    </p:spTree>
    <p:extLst>
      <p:ext uri="{BB962C8B-B14F-4D97-AF65-F5344CB8AC3E}">
        <p14:creationId xmlns:p14="http://schemas.microsoft.com/office/powerpoint/2010/main" val="26127965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A person standing in front of a mirror posing for the camera&#10;&#10;Description automatically generated">
            <a:extLst>
              <a:ext uri="{FF2B5EF4-FFF2-40B4-BE49-F238E27FC236}">
                <a16:creationId xmlns:a16="http://schemas.microsoft.com/office/drawing/2014/main" id="{401784E0-0702-4DBE-8149-5120872B2A11}"/>
              </a:ext>
            </a:extLst>
          </p:cNvPr>
          <p:cNvPicPr>
            <a:picLocks noChangeAspect="1"/>
          </p:cNvPicPr>
          <p:nvPr/>
        </p:nvPicPr>
        <p:blipFill rotWithShape="1">
          <a:blip r:embed="rId2"/>
          <a:srcRect t="442"/>
          <a:stretch/>
        </p:blipFill>
        <p:spPr>
          <a:xfrm>
            <a:off x="20" y="10"/>
            <a:ext cx="12191980" cy="6857990"/>
          </a:xfrm>
          <a:prstGeom prst="rect">
            <a:avLst/>
          </a:prstGeom>
        </p:spPr>
      </p:pic>
    </p:spTree>
    <p:extLst>
      <p:ext uri="{BB962C8B-B14F-4D97-AF65-F5344CB8AC3E}">
        <p14:creationId xmlns:p14="http://schemas.microsoft.com/office/powerpoint/2010/main" val="42534489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A close up of text on a black background&#10;&#10;Description automatically generated">
            <a:extLst>
              <a:ext uri="{FF2B5EF4-FFF2-40B4-BE49-F238E27FC236}">
                <a16:creationId xmlns:a16="http://schemas.microsoft.com/office/drawing/2014/main" id="{9FFB1C01-93FB-48E8-AB35-65BF86B47B80}"/>
              </a:ext>
            </a:extLst>
          </p:cNvPr>
          <p:cNvPicPr>
            <a:picLocks noChangeAspect="1"/>
          </p:cNvPicPr>
          <p:nvPr/>
        </p:nvPicPr>
        <p:blipFill>
          <a:blip r:embed="rId2"/>
          <a:stretch>
            <a:fillRect/>
          </a:stretch>
        </p:blipFill>
        <p:spPr>
          <a:xfrm>
            <a:off x="1471037" y="804333"/>
            <a:ext cx="9249922" cy="5249331"/>
          </a:xfrm>
          <a:prstGeom prst="rect">
            <a:avLst/>
          </a:prstGeom>
        </p:spPr>
      </p:pic>
    </p:spTree>
    <p:extLst>
      <p:ext uri="{BB962C8B-B14F-4D97-AF65-F5344CB8AC3E}">
        <p14:creationId xmlns:p14="http://schemas.microsoft.com/office/powerpoint/2010/main" val="25571060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743A0-690D-4445-8380-3F7ED3BE5615}"/>
              </a:ext>
            </a:extLst>
          </p:cNvPr>
          <p:cNvSpPr>
            <a:spLocks noGrp="1"/>
          </p:cNvSpPr>
          <p:nvPr>
            <p:ph type="title"/>
          </p:nvPr>
        </p:nvSpPr>
        <p:spPr/>
        <p:txBody>
          <a:bodyPr>
            <a:normAutofit/>
          </a:bodyPr>
          <a:lstStyle/>
          <a:p>
            <a:pPr algn="ctr"/>
            <a:r>
              <a:rPr lang="en-US" sz="4400" b="1" dirty="0">
                <a:latin typeface="Tempus Sans ITC" panose="04020404030D07020202" pitchFamily="82" charset="0"/>
              </a:rPr>
              <a:t>Freedom Park School </a:t>
            </a:r>
          </a:p>
        </p:txBody>
      </p:sp>
      <p:sp>
        <p:nvSpPr>
          <p:cNvPr id="3" name="Content Placeholder 2">
            <a:extLst>
              <a:ext uri="{FF2B5EF4-FFF2-40B4-BE49-F238E27FC236}">
                <a16:creationId xmlns:a16="http://schemas.microsoft.com/office/drawing/2014/main" id="{52584808-7914-47AC-82E3-FA3915DA9733}"/>
              </a:ext>
            </a:extLst>
          </p:cNvPr>
          <p:cNvSpPr>
            <a:spLocks noGrp="1"/>
          </p:cNvSpPr>
          <p:nvPr>
            <p:ph idx="1"/>
          </p:nvPr>
        </p:nvSpPr>
        <p:spPr/>
        <p:txBody>
          <a:bodyPr/>
          <a:lstStyle/>
          <a:p>
            <a:r>
              <a:rPr lang="en-US" sz="3600" b="1" dirty="0">
                <a:latin typeface="Tempus Sans ITC" panose="04020404030D07020202" pitchFamily="82" charset="0"/>
              </a:rPr>
              <a:t>Principal - Dr. Titania Singh</a:t>
            </a:r>
          </a:p>
          <a:p>
            <a:r>
              <a:rPr lang="en-US" sz="3600" b="1" dirty="0">
                <a:latin typeface="Tempus Sans ITC" panose="04020404030D07020202" pitchFamily="82" charset="0"/>
              </a:rPr>
              <a:t>Assistant Principal – Ms. Amanda Darville</a:t>
            </a:r>
          </a:p>
          <a:p>
            <a:r>
              <a:rPr lang="en-US" sz="3600" b="1" dirty="0">
                <a:latin typeface="Tempus Sans ITC" panose="04020404030D07020202" pitchFamily="82" charset="0"/>
              </a:rPr>
              <a:t>Assistant Principal – Ms. Wendy May</a:t>
            </a:r>
          </a:p>
          <a:p>
            <a:endParaRPr lang="en-US" dirty="0"/>
          </a:p>
        </p:txBody>
      </p:sp>
    </p:spTree>
    <p:extLst>
      <p:ext uri="{BB962C8B-B14F-4D97-AF65-F5344CB8AC3E}">
        <p14:creationId xmlns:p14="http://schemas.microsoft.com/office/powerpoint/2010/main" val="27348762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F396A-BDA3-4284-AEA1-62908226DFA2}"/>
              </a:ext>
            </a:extLst>
          </p:cNvPr>
          <p:cNvSpPr>
            <a:spLocks noGrp="1"/>
          </p:cNvSpPr>
          <p:nvPr>
            <p:ph type="title"/>
          </p:nvPr>
        </p:nvSpPr>
        <p:spPr/>
        <p:txBody>
          <a:bodyPr/>
          <a:lstStyle/>
          <a:p>
            <a:r>
              <a:rPr lang="en-US" b="1" dirty="0">
                <a:latin typeface="Tempus Sans ITC" panose="04020404030D07020202" pitchFamily="82" charset="0"/>
              </a:rPr>
              <a:t>School Hours </a:t>
            </a:r>
          </a:p>
        </p:txBody>
      </p:sp>
      <p:sp>
        <p:nvSpPr>
          <p:cNvPr id="3" name="Content Placeholder 2">
            <a:extLst>
              <a:ext uri="{FF2B5EF4-FFF2-40B4-BE49-F238E27FC236}">
                <a16:creationId xmlns:a16="http://schemas.microsoft.com/office/drawing/2014/main" id="{579FA0D8-48D6-4DE0-97BB-A17237C6C894}"/>
              </a:ext>
            </a:extLst>
          </p:cNvPr>
          <p:cNvSpPr>
            <a:spLocks noGrp="1"/>
          </p:cNvSpPr>
          <p:nvPr>
            <p:ph idx="1"/>
          </p:nvPr>
        </p:nvSpPr>
        <p:spPr/>
        <p:txBody>
          <a:bodyPr/>
          <a:lstStyle/>
          <a:p>
            <a:r>
              <a:rPr lang="en-US" sz="3600" b="1" dirty="0">
                <a:latin typeface="Tempus Sans ITC" panose="04020404030D07020202" pitchFamily="82" charset="0"/>
              </a:rPr>
              <a:t>Breakfast – 6:50 am</a:t>
            </a:r>
          </a:p>
          <a:p>
            <a:r>
              <a:rPr lang="en-US" sz="3600" b="1" dirty="0">
                <a:latin typeface="Tempus Sans ITC" panose="04020404030D07020202" pitchFamily="82" charset="0"/>
              </a:rPr>
              <a:t>Instruction Begins – 7:25 am</a:t>
            </a:r>
          </a:p>
          <a:p>
            <a:r>
              <a:rPr lang="en-US" sz="3600" b="1" dirty="0">
                <a:latin typeface="Tempus Sans ITC" panose="04020404030D07020202" pitchFamily="82" charset="0"/>
              </a:rPr>
              <a:t>Dismissal – 2:15 pm</a:t>
            </a:r>
          </a:p>
          <a:p>
            <a:endParaRPr lang="en-US" dirty="0"/>
          </a:p>
        </p:txBody>
      </p:sp>
    </p:spTree>
    <p:extLst>
      <p:ext uri="{BB962C8B-B14F-4D97-AF65-F5344CB8AC3E}">
        <p14:creationId xmlns:p14="http://schemas.microsoft.com/office/powerpoint/2010/main" val="838013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vert="horz" lIns="91440" tIns="45720" rIns="91440" bIns="45720" rtlCol="0">
            <a:normAutofit/>
          </a:bodyPr>
          <a:lstStyle/>
          <a:p>
            <a:pPr algn="ctr"/>
            <a:r>
              <a:rPr lang="en-US" b="1" spc="100"/>
              <a:t>Virtual Opern house!</a:t>
            </a:r>
            <a:endParaRPr lang="en-US"/>
          </a:p>
        </p:txBody>
      </p:sp>
      <p:sp>
        <p:nvSpPr>
          <p:cNvPr id="9" name="Subtitle 8">
            <a:extLst>
              <a:ext uri="{FF2B5EF4-FFF2-40B4-BE49-F238E27FC236}">
                <a16:creationId xmlns:a16="http://schemas.microsoft.com/office/drawing/2014/main" id="{31E45715-5193-4C03-BEA8-A0FE72AC14F5}"/>
              </a:ext>
            </a:extLst>
          </p:cNvPr>
          <p:cNvSpPr>
            <a:spLocks noGrp="1"/>
          </p:cNvSpPr>
          <p:nvPr>
            <p:ph type="subTitle" idx="1"/>
          </p:nvPr>
        </p:nvSpPr>
        <p:spPr>
          <a:xfrm>
            <a:off x="-53760" y="2996"/>
            <a:ext cx="12209484" cy="6957924"/>
          </a:xfrm>
          <a:solidFill>
            <a:srgbClr val="FFFF00"/>
          </a:solidFill>
          <a:ln w="57150">
            <a:solidFill>
              <a:srgbClr val="00B050"/>
            </a:solidFill>
            <a:prstDash val="dash"/>
          </a:ln>
        </p:spPr>
        <p:txBody>
          <a:bodyPr vert="horz" lIns="91440" tIns="45720" rIns="91440" bIns="45720" rtlCol="0" anchor="ctr">
            <a:noAutofit/>
          </a:bodyPr>
          <a:lstStyle/>
          <a:p>
            <a:pPr algn="ctr"/>
            <a:endParaRPr lang="en-US" sz="5400" b="1" dirty="0">
              <a:solidFill>
                <a:schemeClr val="tx1"/>
              </a:solidFill>
            </a:endParaRPr>
          </a:p>
          <a:p>
            <a:pPr algn="ctr"/>
            <a:endParaRPr lang="en-US" sz="4400" b="1" dirty="0">
              <a:solidFill>
                <a:srgbClr val="FF0000"/>
              </a:solidFill>
            </a:endParaRPr>
          </a:p>
          <a:p>
            <a:pPr algn="ctr"/>
            <a:endParaRPr lang="en-US" sz="4000" b="1" u="sng" dirty="0">
              <a:solidFill>
                <a:srgbClr val="0D0D0D"/>
              </a:solidFill>
            </a:endParaRPr>
          </a:p>
          <a:p>
            <a:pPr algn="ctr"/>
            <a:endParaRPr lang="en-US" sz="4000" b="1" dirty="0">
              <a:solidFill>
                <a:srgbClr val="FF0000"/>
              </a:solidFill>
            </a:endParaRPr>
          </a:p>
          <a:p>
            <a:pPr algn="ctr"/>
            <a:endParaRPr lang="en-US" sz="4400" b="1" dirty="0">
              <a:solidFill>
                <a:srgbClr val="FF0000"/>
              </a:solidFill>
            </a:endParaRPr>
          </a:p>
          <a:p>
            <a:pPr algn="ctr"/>
            <a:r>
              <a:rPr lang="en-US" sz="4400" b="1" dirty="0">
                <a:solidFill>
                  <a:srgbClr val="FF0000"/>
                </a:solidFill>
                <a:latin typeface="Tempus Sans ITC" panose="04020404030D07020202" pitchFamily="82" charset="0"/>
              </a:rPr>
              <a:t>*Ms. Clark</a:t>
            </a:r>
          </a:p>
          <a:p>
            <a:pPr algn="ctr"/>
            <a:r>
              <a:rPr lang="en-US" sz="4400" b="1" dirty="0">
                <a:solidFill>
                  <a:srgbClr val="B000A4"/>
                </a:solidFill>
                <a:latin typeface="Tempus Sans ITC" panose="04020404030D07020202" pitchFamily="82" charset="0"/>
              </a:rPr>
              <a:t>*Mrs. Colbert</a:t>
            </a:r>
            <a:endParaRPr lang="en-US" sz="4400" b="1" dirty="0">
              <a:solidFill>
                <a:srgbClr val="FF0000"/>
              </a:solidFill>
              <a:latin typeface="Tempus Sans ITC" panose="04020404030D07020202" pitchFamily="82" charset="0"/>
            </a:endParaRPr>
          </a:p>
          <a:p>
            <a:pPr algn="ctr"/>
            <a:r>
              <a:rPr lang="en-US" sz="4400" b="1" dirty="0">
                <a:solidFill>
                  <a:srgbClr val="0070C0"/>
                </a:solidFill>
                <a:latin typeface="Tempus Sans ITC" panose="04020404030D07020202" pitchFamily="82" charset="0"/>
              </a:rPr>
              <a:t>  *Mrs. Garrett </a:t>
            </a:r>
            <a:endParaRPr lang="en-US" sz="4000" b="1" dirty="0">
              <a:solidFill>
                <a:srgbClr val="0070C0"/>
              </a:solidFill>
              <a:latin typeface="Tempus Sans ITC" panose="04020404030D07020202" pitchFamily="82" charset="0"/>
            </a:endParaRPr>
          </a:p>
          <a:p>
            <a:pPr algn="ctr"/>
            <a:r>
              <a:rPr lang="en-US" sz="4400" b="1" dirty="0">
                <a:solidFill>
                  <a:srgbClr val="0070C0"/>
                </a:solidFill>
                <a:latin typeface="Tempus Sans ITC" panose="04020404030D07020202" pitchFamily="82" charset="0"/>
              </a:rPr>
              <a:t>*Mrs. Prescott</a:t>
            </a:r>
          </a:p>
          <a:p>
            <a:pPr algn="ctr"/>
            <a:endParaRPr lang="en-US" sz="4400" b="1" dirty="0">
              <a:solidFill>
                <a:srgbClr val="0070C0"/>
              </a:solidFill>
            </a:endParaRPr>
          </a:p>
          <a:p>
            <a:pPr algn="ctr"/>
            <a:endParaRPr lang="en-US" sz="4400" b="1" dirty="0">
              <a:solidFill>
                <a:srgbClr val="002060"/>
              </a:solidFill>
            </a:endParaRPr>
          </a:p>
          <a:p>
            <a:pPr algn="ctr"/>
            <a:endParaRPr lang="en-US" sz="4400" b="1" dirty="0">
              <a:solidFill>
                <a:srgbClr val="00B050"/>
              </a:solidFill>
            </a:endParaRPr>
          </a:p>
          <a:p>
            <a:pPr algn="ctr"/>
            <a:endParaRPr lang="en-US" sz="4000" b="1" dirty="0">
              <a:solidFill>
                <a:srgbClr val="B000A1"/>
              </a:solidFill>
            </a:endParaRPr>
          </a:p>
        </p:txBody>
      </p:sp>
      <p:sp>
        <p:nvSpPr>
          <p:cNvPr id="7" name="Subtitle 2">
            <a:extLst>
              <a:ext uri="{FF2B5EF4-FFF2-40B4-BE49-F238E27FC236}">
                <a16:creationId xmlns:a16="http://schemas.microsoft.com/office/drawing/2014/main" id="{6A52899C-1BBD-43F9-9EA5-488B2CB26C8B}"/>
              </a:ext>
            </a:extLst>
          </p:cNvPr>
          <p:cNvSpPr txBox="1">
            <a:spLocks/>
          </p:cNvSpPr>
          <p:nvPr/>
        </p:nvSpPr>
        <p:spPr>
          <a:xfrm>
            <a:off x="7880195" y="4300550"/>
            <a:ext cx="3795131" cy="2891228"/>
          </a:xfrm>
          <a:prstGeom prst="rect">
            <a:avLst/>
          </a:prstGeom>
        </p:spPr>
        <p:txBody>
          <a:bodyPr vert="horz" lIns="45720" tIns="45720" rIns="45720" bIns="45720" rtlCol="0" anchor="ctr">
            <a:noAutofit/>
          </a:bodyPr>
          <a:lstStyle>
            <a:lvl1pPr marL="0" indent="0" algn="l" defTabSz="914400" rtl="0" eaLnBrk="1" latinLnBrk="0" hangingPunct="1">
              <a:lnSpc>
                <a:spcPct val="100000"/>
              </a:lnSpc>
              <a:spcBef>
                <a:spcPts val="0"/>
              </a:spcBef>
              <a:spcAft>
                <a:spcPts val="200"/>
              </a:spcAft>
              <a:buClr>
                <a:schemeClr val="accent1"/>
              </a:buClr>
              <a:buSzPct val="100000"/>
              <a:buFont typeface="Tw Cen MT" panose="020B0602020104020603" pitchFamily="34" charset="0"/>
              <a:buNone/>
              <a:defRPr sz="1800" kern="1200">
                <a:solidFill>
                  <a:schemeClr val="tx1">
                    <a:lumMod val="95000"/>
                    <a:lumOff val="5000"/>
                  </a:schemeClr>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9pPr>
          </a:lstStyle>
          <a:p>
            <a:pPr algn="ctr"/>
            <a:endParaRPr lang="en-US" sz="2800" b="1"/>
          </a:p>
          <a:p>
            <a:pPr algn="ctr"/>
            <a:endParaRPr lang="en-US" sz="2800" b="1"/>
          </a:p>
          <a:p>
            <a:pPr algn="ctr"/>
            <a:endParaRPr lang="en-US" sz="2800" b="1"/>
          </a:p>
        </p:txBody>
      </p:sp>
      <p:pic>
        <p:nvPicPr>
          <p:cNvPr id="15" name="Picture 15" descr="A picture containing text, cake, birthday, table&#10;&#10;Description automatically generated">
            <a:extLst>
              <a:ext uri="{FF2B5EF4-FFF2-40B4-BE49-F238E27FC236}">
                <a16:creationId xmlns:a16="http://schemas.microsoft.com/office/drawing/2014/main" id="{9F2C4D1A-E672-4AF1-A7DE-F337859A8D32}"/>
              </a:ext>
            </a:extLst>
          </p:cNvPr>
          <p:cNvPicPr>
            <a:picLocks noChangeAspect="1"/>
          </p:cNvPicPr>
          <p:nvPr/>
        </p:nvPicPr>
        <p:blipFill>
          <a:blip r:embed="rId2"/>
          <a:stretch>
            <a:fillRect/>
          </a:stretch>
        </p:blipFill>
        <p:spPr>
          <a:xfrm>
            <a:off x="207490" y="2946652"/>
            <a:ext cx="3973149" cy="1607060"/>
          </a:xfrm>
          <a:prstGeom prst="rect">
            <a:avLst/>
          </a:prstGeom>
        </p:spPr>
      </p:pic>
      <p:sp>
        <p:nvSpPr>
          <p:cNvPr id="14" name="TextBox 13">
            <a:extLst>
              <a:ext uri="{FF2B5EF4-FFF2-40B4-BE49-F238E27FC236}">
                <a16:creationId xmlns:a16="http://schemas.microsoft.com/office/drawing/2014/main" id="{55B86F42-0F57-4DD9-AAD5-C47C9F8F50AD}"/>
              </a:ext>
            </a:extLst>
          </p:cNvPr>
          <p:cNvSpPr txBox="1"/>
          <p:nvPr/>
        </p:nvSpPr>
        <p:spPr>
          <a:xfrm>
            <a:off x="2531327" y="170986"/>
            <a:ext cx="7315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b="1" dirty="0">
                <a:latin typeface="Tempus Sans ITC" panose="04020404030D07020202" pitchFamily="82" charset="0"/>
              </a:rPr>
              <a:t>Meet Your Teachers....</a:t>
            </a:r>
          </a:p>
        </p:txBody>
      </p:sp>
    </p:spTree>
    <p:extLst>
      <p:ext uri="{BB962C8B-B14F-4D97-AF65-F5344CB8AC3E}">
        <p14:creationId xmlns:p14="http://schemas.microsoft.com/office/powerpoint/2010/main" val="1375780289"/>
      </p:ext>
    </p:extLst>
  </p:cSld>
  <p:clrMapOvr>
    <a:masterClrMapping/>
  </p:clrMapOvr>
  <p:transition spd="slow" advTm="6876">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05929-3415-4E5A-9083-E3D5B9BAC4BE}"/>
              </a:ext>
            </a:extLst>
          </p:cNvPr>
          <p:cNvSpPr>
            <a:spLocks noGrp="1"/>
          </p:cNvSpPr>
          <p:nvPr>
            <p:ph type="title"/>
          </p:nvPr>
        </p:nvSpPr>
        <p:spPr>
          <a:xfrm>
            <a:off x="147146" y="1123837"/>
            <a:ext cx="3053256" cy="3563777"/>
          </a:xfrm>
        </p:spPr>
        <p:txBody>
          <a:bodyPr/>
          <a:lstStyle/>
          <a:p>
            <a:pPr algn="ctr"/>
            <a:r>
              <a:rPr lang="en-US" b="1" dirty="0">
                <a:latin typeface="Tempus Sans ITC" panose="04020404030D07020202" pitchFamily="82" charset="0"/>
              </a:rPr>
              <a:t>Attendance</a:t>
            </a:r>
            <a:br>
              <a:rPr lang="en-US" b="1" dirty="0">
                <a:latin typeface="Tempus Sans ITC" panose="04020404030D07020202" pitchFamily="82" charset="0"/>
              </a:rPr>
            </a:br>
            <a:r>
              <a:rPr lang="en-US" b="1" dirty="0">
                <a:latin typeface="Tempus Sans ITC" panose="04020404030D07020202" pitchFamily="82" charset="0"/>
              </a:rPr>
              <a:t>Policy </a:t>
            </a:r>
          </a:p>
        </p:txBody>
      </p:sp>
      <p:sp>
        <p:nvSpPr>
          <p:cNvPr id="3" name="Content Placeholder 2">
            <a:extLst>
              <a:ext uri="{FF2B5EF4-FFF2-40B4-BE49-F238E27FC236}">
                <a16:creationId xmlns:a16="http://schemas.microsoft.com/office/drawing/2014/main" id="{E20D22D7-5A53-4932-9474-30378C116F80}"/>
              </a:ext>
            </a:extLst>
          </p:cNvPr>
          <p:cNvSpPr>
            <a:spLocks noGrp="1"/>
          </p:cNvSpPr>
          <p:nvPr>
            <p:ph idx="1"/>
          </p:nvPr>
        </p:nvSpPr>
        <p:spPr>
          <a:xfrm>
            <a:off x="3799840" y="477520"/>
            <a:ext cx="7384628" cy="5507228"/>
          </a:xfrm>
        </p:spPr>
        <p:txBody>
          <a:bodyPr>
            <a:normAutofit fontScale="62500" lnSpcReduction="20000"/>
          </a:bodyPr>
          <a:lstStyle/>
          <a:p>
            <a:pPr>
              <a:buNone/>
            </a:pPr>
            <a:r>
              <a:rPr lang="en-US" b="1" dirty="0">
                <a:latin typeface="Comic Sans MS"/>
                <a:ea typeface="+mn-lt"/>
                <a:cs typeface="+mn-lt"/>
              </a:rPr>
              <a:t>Students are expected to be in school all day unless they are ill. Georgia State law only recognizes absences due to illness, religious holidays, medical or legal appointments, and funerals in the family. Parents have the right to present reasons they believe are justifiable to the Principal for consideration of other absences.</a:t>
            </a:r>
            <a:endParaRPr lang="en-US" dirty="0">
              <a:latin typeface="Comic Sans MS"/>
            </a:endParaRPr>
          </a:p>
          <a:p>
            <a:pPr>
              <a:buNone/>
            </a:pPr>
            <a:r>
              <a:rPr lang="en-US" b="1" dirty="0">
                <a:latin typeface="Comic Sans MS"/>
                <a:ea typeface="+mn-lt"/>
                <a:cs typeface="+mn-lt"/>
              </a:rPr>
              <a:t>All absences require a written note from parents/guardians stating the reason for the absence. Emailed notes will not be accepted. A note without a reason and date of absence is unexcused. The note must include the student's full name, reason for absence, date(s) of absence, and parent/guardian signature.</a:t>
            </a:r>
            <a:endParaRPr lang="en-US" dirty="0">
              <a:latin typeface="Comic Sans MS"/>
            </a:endParaRPr>
          </a:p>
          <a:p>
            <a:pPr>
              <a:buNone/>
            </a:pPr>
            <a:r>
              <a:rPr lang="en-US" b="1" dirty="0">
                <a:latin typeface="Comic Sans MS"/>
                <a:ea typeface="+mn-lt"/>
                <a:cs typeface="+mn-lt"/>
              </a:rPr>
              <a:t>In order to comply with district regulations and state law, when a student has 10 unexcused absences in one month or ten unexcused absences in one year, Richmond County administrators will petition the Juvenile Court System to seek mandatory attendance by a student. An </a:t>
            </a:r>
            <a:r>
              <a:rPr lang="en-US" b="1" i="1" dirty="0">
                <a:latin typeface="Comic Sans MS"/>
                <a:ea typeface="+mn-lt"/>
                <a:cs typeface="+mn-lt"/>
              </a:rPr>
              <a:t>unexcused absence </a:t>
            </a:r>
            <a:r>
              <a:rPr lang="en-US" b="1" dirty="0">
                <a:latin typeface="Comic Sans MS"/>
                <a:ea typeface="+mn-lt"/>
                <a:cs typeface="+mn-lt"/>
              </a:rPr>
              <a:t>is defined as any unauthorized absence from school. Examples include, but are not limited to:</a:t>
            </a:r>
            <a:endParaRPr lang="en-US" dirty="0">
              <a:latin typeface="Comic Sans MS"/>
            </a:endParaRPr>
          </a:p>
          <a:p>
            <a:pPr>
              <a:buNone/>
            </a:pPr>
            <a:endParaRPr lang="en-US" dirty="0">
              <a:latin typeface="Comic Sans MS"/>
            </a:endParaRPr>
          </a:p>
          <a:p>
            <a:pPr>
              <a:buNone/>
            </a:pPr>
            <a:r>
              <a:rPr lang="en-US" dirty="0">
                <a:latin typeface="Comic Sans MS"/>
                <a:ea typeface="+mn-lt"/>
                <a:cs typeface="+mn-lt"/>
              </a:rPr>
              <a:t>1. Hair appointments</a:t>
            </a:r>
            <a:endParaRPr lang="en-US" dirty="0">
              <a:latin typeface="Comic Sans MS"/>
            </a:endParaRPr>
          </a:p>
          <a:p>
            <a:pPr>
              <a:buNone/>
            </a:pPr>
            <a:r>
              <a:rPr lang="en-US" dirty="0">
                <a:latin typeface="Comic Sans MS"/>
                <a:ea typeface="+mn-lt"/>
                <a:cs typeface="+mn-lt"/>
              </a:rPr>
              <a:t>2. Oversleeping</a:t>
            </a:r>
            <a:endParaRPr lang="en-US" dirty="0">
              <a:latin typeface="Comic Sans MS"/>
            </a:endParaRPr>
          </a:p>
          <a:p>
            <a:pPr>
              <a:buNone/>
            </a:pPr>
            <a:r>
              <a:rPr lang="en-US" dirty="0">
                <a:latin typeface="Comic Sans MS"/>
                <a:ea typeface="+mn-lt"/>
                <a:cs typeface="+mn-lt"/>
              </a:rPr>
              <a:t>3. Shopping</a:t>
            </a:r>
            <a:endParaRPr lang="en-US" dirty="0">
              <a:latin typeface="Comic Sans MS"/>
            </a:endParaRPr>
          </a:p>
          <a:p>
            <a:pPr>
              <a:buNone/>
            </a:pPr>
            <a:r>
              <a:rPr lang="en-US" dirty="0">
                <a:latin typeface="Comic Sans MS"/>
                <a:ea typeface="+mn-lt"/>
                <a:cs typeface="+mn-lt"/>
              </a:rPr>
              <a:t>4. Missing the bus</a:t>
            </a:r>
            <a:endParaRPr lang="en-US" dirty="0">
              <a:latin typeface="Comic Sans MS"/>
            </a:endParaRPr>
          </a:p>
          <a:p>
            <a:pPr>
              <a:buNone/>
            </a:pPr>
            <a:r>
              <a:rPr lang="en-US" dirty="0">
                <a:latin typeface="Comic Sans MS"/>
                <a:ea typeface="+mn-lt"/>
                <a:cs typeface="+mn-lt"/>
              </a:rPr>
              <a:t>5. Concerts</a:t>
            </a:r>
            <a:endParaRPr lang="en-US" dirty="0">
              <a:latin typeface="Comic Sans MS"/>
            </a:endParaRPr>
          </a:p>
          <a:p>
            <a:pPr>
              <a:buNone/>
            </a:pPr>
            <a:r>
              <a:rPr lang="en-US" dirty="0">
                <a:latin typeface="Comic Sans MS"/>
                <a:ea typeface="+mn-lt"/>
                <a:cs typeface="+mn-lt"/>
              </a:rPr>
              <a:t>6. Babysitting</a:t>
            </a:r>
            <a:endParaRPr lang="en-US" dirty="0">
              <a:latin typeface="Comic Sans MS"/>
            </a:endParaRPr>
          </a:p>
          <a:p>
            <a:pPr>
              <a:buNone/>
            </a:pPr>
            <a:r>
              <a:rPr lang="en-US" dirty="0">
                <a:latin typeface="Comic Sans MS"/>
                <a:ea typeface="+mn-lt"/>
                <a:cs typeface="+mn-lt"/>
              </a:rPr>
              <a:t>7. Failure to obtain private transportation to school</a:t>
            </a:r>
            <a:endParaRPr lang="en-US" dirty="0">
              <a:latin typeface="Comic Sans MS"/>
            </a:endParaRPr>
          </a:p>
          <a:p>
            <a:pPr>
              <a:buNone/>
            </a:pPr>
            <a:r>
              <a:rPr lang="en-US" dirty="0">
                <a:latin typeface="Comic Sans MS"/>
                <a:ea typeface="+mn-lt"/>
                <a:cs typeface="+mn-lt"/>
              </a:rPr>
              <a:t>8. Mechanical problem</a:t>
            </a:r>
            <a:endParaRPr lang="en-US" dirty="0">
              <a:latin typeface="Comic Sans MS"/>
            </a:endParaRPr>
          </a:p>
          <a:p>
            <a:pPr>
              <a:buNone/>
            </a:pPr>
            <a:r>
              <a:rPr lang="en-US" dirty="0">
                <a:latin typeface="Comic Sans MS"/>
                <a:ea typeface="+mn-lt"/>
                <a:cs typeface="+mn-lt"/>
              </a:rPr>
              <a:t>9. Failure to obtain leave of Absence request for absences</a:t>
            </a:r>
            <a:endParaRPr lang="en-US" dirty="0">
              <a:latin typeface="Comic Sans MS"/>
            </a:endParaRPr>
          </a:p>
          <a:p>
            <a:endParaRPr lang="en-US" dirty="0"/>
          </a:p>
        </p:txBody>
      </p:sp>
    </p:spTree>
    <p:extLst>
      <p:ext uri="{BB962C8B-B14F-4D97-AF65-F5344CB8AC3E}">
        <p14:creationId xmlns:p14="http://schemas.microsoft.com/office/powerpoint/2010/main" val="42664727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9CAD8-9221-471D-8900-994ADC190489}"/>
              </a:ext>
            </a:extLst>
          </p:cNvPr>
          <p:cNvSpPr>
            <a:spLocks noGrp="1"/>
          </p:cNvSpPr>
          <p:nvPr>
            <p:ph type="title"/>
          </p:nvPr>
        </p:nvSpPr>
        <p:spPr/>
        <p:txBody>
          <a:bodyPr/>
          <a:lstStyle/>
          <a:p>
            <a:r>
              <a:rPr lang="en-US" b="1" dirty="0">
                <a:latin typeface="Tempus Sans ITC" panose="04020404030D07020202" pitchFamily="82" charset="0"/>
              </a:rPr>
              <a:t>Tardy Policy </a:t>
            </a:r>
          </a:p>
        </p:txBody>
      </p:sp>
      <p:graphicFrame>
        <p:nvGraphicFramePr>
          <p:cNvPr id="4" name="Content Placeholder 2">
            <a:extLst>
              <a:ext uri="{FF2B5EF4-FFF2-40B4-BE49-F238E27FC236}">
                <a16:creationId xmlns:a16="http://schemas.microsoft.com/office/drawing/2014/main" id="{6A1C1309-0BE4-4114-B253-5F4ABDA4A0BB}"/>
              </a:ext>
            </a:extLst>
          </p:cNvPr>
          <p:cNvGraphicFramePr>
            <a:graphicFrameLocks noGrp="1"/>
          </p:cNvGraphicFramePr>
          <p:nvPr>
            <p:ph idx="1"/>
            <p:extLst>
              <p:ext uri="{D42A27DB-BD31-4B8C-83A1-F6EECF244321}">
                <p14:modId xmlns:p14="http://schemas.microsoft.com/office/powerpoint/2010/main" val="1658464801"/>
              </p:ext>
            </p:extLst>
          </p:nvPr>
        </p:nvGraphicFramePr>
        <p:xfrm>
          <a:off x="3868738" y="863600"/>
          <a:ext cx="7315200" cy="5121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06487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7E46E-42C1-4D12-922B-5DFBB3550F81}"/>
              </a:ext>
            </a:extLst>
          </p:cNvPr>
          <p:cNvSpPr>
            <a:spLocks noGrp="1"/>
          </p:cNvSpPr>
          <p:nvPr>
            <p:ph type="title"/>
          </p:nvPr>
        </p:nvSpPr>
        <p:spPr/>
        <p:txBody>
          <a:bodyPr>
            <a:normAutofit/>
          </a:bodyPr>
          <a:lstStyle/>
          <a:p>
            <a:r>
              <a:rPr lang="en-US" sz="4000" b="1" dirty="0">
                <a:latin typeface="Tempus Sans ITC" panose="04020404030D07020202" pitchFamily="82" charset="0"/>
              </a:rPr>
              <a:t>Title I</a:t>
            </a:r>
          </a:p>
        </p:txBody>
      </p:sp>
      <p:sp>
        <p:nvSpPr>
          <p:cNvPr id="3" name="Content Placeholder 2">
            <a:extLst>
              <a:ext uri="{FF2B5EF4-FFF2-40B4-BE49-F238E27FC236}">
                <a16:creationId xmlns:a16="http://schemas.microsoft.com/office/drawing/2014/main" id="{18129E3F-584D-4DDE-98EF-5B6B3AD9192B}"/>
              </a:ext>
            </a:extLst>
          </p:cNvPr>
          <p:cNvSpPr>
            <a:spLocks noGrp="1"/>
          </p:cNvSpPr>
          <p:nvPr>
            <p:ph idx="1"/>
          </p:nvPr>
        </p:nvSpPr>
        <p:spPr/>
        <p:txBody>
          <a:bodyPr/>
          <a:lstStyle/>
          <a:p>
            <a:pPr>
              <a:spcAft>
                <a:spcPts val="200"/>
              </a:spcAft>
              <a:buFont typeface="Arial"/>
              <a:buChar char="•"/>
            </a:pPr>
            <a:r>
              <a:rPr lang="en-US" b="1" u="sng" dirty="0">
                <a:solidFill>
                  <a:schemeClr val="tx2"/>
                </a:solidFill>
                <a:latin typeface="Tempus Sans ITC" panose="04020404030D07020202" pitchFamily="82" charset="0"/>
                <a:ea typeface="+mn-lt"/>
                <a:cs typeface="+mn-lt"/>
              </a:rPr>
              <a:t>Title I</a:t>
            </a:r>
            <a:endParaRPr lang="en-US" b="1" dirty="0">
              <a:solidFill>
                <a:schemeClr val="tx2"/>
              </a:solidFill>
              <a:latin typeface="Tempus Sans ITC" panose="04020404030D07020202" pitchFamily="82" charset="0"/>
              <a:ea typeface="+mn-lt"/>
              <a:cs typeface="+mn-lt"/>
            </a:endParaRPr>
          </a:p>
          <a:p>
            <a:pPr>
              <a:spcAft>
                <a:spcPts val="200"/>
              </a:spcAft>
              <a:buFont typeface="Arial"/>
              <a:buChar char="•"/>
            </a:pPr>
            <a:r>
              <a:rPr lang="en-US" b="1" dirty="0">
                <a:solidFill>
                  <a:schemeClr val="tx2"/>
                </a:solidFill>
                <a:latin typeface="Tempus Sans ITC" panose="04020404030D07020202" pitchFamily="82" charset="0"/>
                <a:ea typeface="+mn-lt"/>
                <a:cs typeface="+mn-lt"/>
              </a:rPr>
              <a:t>Freedom Park School is a Title I school. This means we are provided financial assistance through the Every Student Succeeds Act, Part A. Its overall purpose is to ensure that all students have a fair and equal opportunity to obtain a high-quality education and reach, at a minimum, proficiency on state assessments (i.e. GA Milestones, End-of-Course, etc.), as well as involve parents in their child's education.</a:t>
            </a:r>
          </a:p>
          <a:p>
            <a:pPr>
              <a:spcAft>
                <a:spcPts val="200"/>
              </a:spcAft>
              <a:buFont typeface="Arial"/>
              <a:buChar char="•"/>
            </a:pPr>
            <a:r>
              <a:rPr lang="en-US" b="1" dirty="0">
                <a:solidFill>
                  <a:schemeClr val="tx2"/>
                </a:solidFill>
                <a:latin typeface="Tempus Sans ITC" panose="04020404030D07020202" pitchFamily="82" charset="0"/>
                <a:ea typeface="+mn-lt"/>
                <a:cs typeface="+mn-lt"/>
              </a:rPr>
              <a:t>There will be an upcoming Title I Annual Parent Meeting which will outline parent involvement opportunities - you will be sent meeting information via FPS's ClassDojo account later in the school year.</a:t>
            </a:r>
          </a:p>
          <a:p>
            <a:pPr>
              <a:spcAft>
                <a:spcPts val="200"/>
              </a:spcAft>
              <a:buFont typeface="Arial"/>
              <a:buChar char="•"/>
            </a:pPr>
            <a:r>
              <a:rPr lang="en-US" b="1" dirty="0">
                <a:solidFill>
                  <a:schemeClr val="tx2"/>
                </a:solidFill>
                <a:latin typeface="Tempus Sans ITC" panose="04020404030D07020202" pitchFamily="82" charset="0"/>
                <a:ea typeface="+mn-lt"/>
                <a:cs typeface="+mn-lt"/>
              </a:rPr>
              <a:t>If you have any questions, please contact the FPS Title I Parent Facilitator:</a:t>
            </a:r>
            <a:r>
              <a:rPr lang="en-US" dirty="0">
                <a:solidFill>
                  <a:schemeClr val="tx2"/>
                </a:solidFill>
                <a:ea typeface="+mn-lt"/>
                <a:cs typeface="+mn-lt"/>
              </a:rPr>
              <a:t> </a:t>
            </a:r>
            <a:endParaRPr lang="en-US" dirty="0">
              <a:solidFill>
                <a:schemeClr val="tx2"/>
              </a:solidFill>
              <a:cs typeface="Calibri"/>
            </a:endParaRPr>
          </a:p>
          <a:p>
            <a:endParaRPr lang="en-US" dirty="0"/>
          </a:p>
        </p:txBody>
      </p:sp>
    </p:spTree>
    <p:extLst>
      <p:ext uri="{BB962C8B-B14F-4D97-AF65-F5344CB8AC3E}">
        <p14:creationId xmlns:p14="http://schemas.microsoft.com/office/powerpoint/2010/main" val="24157220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3E513-18DA-43F8-88EA-5453A037E523}"/>
              </a:ext>
            </a:extLst>
          </p:cNvPr>
          <p:cNvSpPr>
            <a:spLocks noGrp="1"/>
          </p:cNvSpPr>
          <p:nvPr>
            <p:ph type="title"/>
          </p:nvPr>
        </p:nvSpPr>
        <p:spPr/>
        <p:txBody>
          <a:bodyPr/>
          <a:lstStyle/>
          <a:p>
            <a:r>
              <a:rPr lang="en-US" dirty="0"/>
              <a:t>Bullying:</a:t>
            </a:r>
            <a:br>
              <a:rPr lang="en-US" dirty="0"/>
            </a:br>
            <a:r>
              <a:rPr lang="en-US" dirty="0"/>
              <a:t>No Bullying. It’s the Law.</a:t>
            </a:r>
          </a:p>
        </p:txBody>
      </p:sp>
      <p:sp>
        <p:nvSpPr>
          <p:cNvPr id="3" name="Content Placeholder 2">
            <a:extLst>
              <a:ext uri="{FF2B5EF4-FFF2-40B4-BE49-F238E27FC236}">
                <a16:creationId xmlns:a16="http://schemas.microsoft.com/office/drawing/2014/main" id="{8829BD8D-5DF5-4BA7-9726-DD599AF0B219}"/>
              </a:ext>
            </a:extLst>
          </p:cNvPr>
          <p:cNvSpPr>
            <a:spLocks noGrp="1"/>
          </p:cNvSpPr>
          <p:nvPr>
            <p:ph idx="1"/>
          </p:nvPr>
        </p:nvSpPr>
        <p:spPr>
          <a:xfrm>
            <a:off x="3667760" y="396240"/>
            <a:ext cx="7516708" cy="5588508"/>
          </a:xfrm>
        </p:spPr>
        <p:txBody>
          <a:bodyPr>
            <a:normAutofit fontScale="85000" lnSpcReduction="20000"/>
          </a:bodyPr>
          <a:lstStyle/>
          <a:p>
            <a:r>
              <a:rPr lang="en-US" dirty="0">
                <a:ea typeface="+mn-lt"/>
                <a:cs typeface="+mn-lt"/>
              </a:rPr>
              <a:t>Bullying behavior is defined as any pattern of written or verbal expression or any physical act or gesture that is intended to ridicule, humiliate, intimidate, or cause measurable physical or emotional distress upon one or more students:</a:t>
            </a:r>
            <a:endParaRPr lang="en-US" dirty="0">
              <a:cs typeface="Calibri" panose="020F0502020204030204"/>
            </a:endParaRPr>
          </a:p>
          <a:p>
            <a:r>
              <a:rPr lang="en-US" dirty="0">
                <a:ea typeface="+mn-lt"/>
                <a:cs typeface="+mn-lt"/>
              </a:rPr>
              <a:t>A student shall not do, attempt, or threaten to bully any person, including students and employees:</a:t>
            </a:r>
            <a:endParaRPr lang="en-US" dirty="0"/>
          </a:p>
          <a:p>
            <a:pPr marL="0" indent="0">
              <a:buNone/>
            </a:pPr>
            <a:r>
              <a:rPr lang="en-US" dirty="0">
                <a:ea typeface="+mn-lt"/>
                <a:cs typeface="+mn-lt"/>
              </a:rPr>
              <a:t>    a) In the school</a:t>
            </a:r>
            <a:endParaRPr lang="en-US" dirty="0">
              <a:cs typeface="Calibri" panose="020F0502020204030204"/>
            </a:endParaRPr>
          </a:p>
          <a:p>
            <a:pPr marL="0" indent="0">
              <a:buNone/>
            </a:pPr>
            <a:r>
              <a:rPr lang="en-US" dirty="0">
                <a:ea typeface="+mn-lt"/>
                <a:cs typeface="+mn-lt"/>
              </a:rPr>
              <a:t>    b) On school grounds</a:t>
            </a:r>
            <a:endParaRPr lang="en-US" dirty="0">
              <a:cs typeface="Calibri" panose="020F0502020204030204"/>
            </a:endParaRPr>
          </a:p>
          <a:p>
            <a:pPr marL="0" indent="0">
              <a:buNone/>
            </a:pPr>
            <a:r>
              <a:rPr lang="en-US" dirty="0">
                <a:ea typeface="+mn-lt"/>
                <a:cs typeface="+mn-lt"/>
              </a:rPr>
              <a:t>    c) In school vehicles (including school buses)</a:t>
            </a:r>
            <a:endParaRPr lang="en-US" dirty="0">
              <a:cs typeface="Calibri" panose="020F0502020204030204"/>
            </a:endParaRPr>
          </a:p>
          <a:p>
            <a:pPr marL="0" indent="0">
              <a:buNone/>
            </a:pPr>
            <a:r>
              <a:rPr lang="en-US" dirty="0">
                <a:ea typeface="+mn-lt"/>
                <a:cs typeface="+mn-lt"/>
              </a:rPr>
              <a:t>   d) At school bus stops</a:t>
            </a:r>
            <a:endParaRPr lang="en-US" dirty="0">
              <a:cs typeface="Calibri" panose="020F0502020204030204"/>
            </a:endParaRPr>
          </a:p>
          <a:p>
            <a:pPr marL="0" indent="0">
              <a:buNone/>
            </a:pPr>
            <a:r>
              <a:rPr lang="en-US" dirty="0">
                <a:ea typeface="+mn-lt"/>
                <a:cs typeface="+mn-lt"/>
              </a:rPr>
              <a:t>   e) Or at school activities or sanctioned events</a:t>
            </a:r>
            <a:endParaRPr lang="en-US" dirty="0">
              <a:cs typeface="Calibri" panose="020F0502020204030204"/>
            </a:endParaRPr>
          </a:p>
          <a:p>
            <a:r>
              <a:rPr lang="en-US" dirty="0">
                <a:latin typeface="Calibri"/>
                <a:ea typeface="+mn-lt"/>
                <a:cs typeface="+mn-lt"/>
              </a:rPr>
              <a:t>A third instance of bullying in a school year would require that the student be assigned to an alternative educational setting. However, the principal or other appropriate designee may recommend the Alternative Center or suspension, in her discretion prior to the third offense.</a:t>
            </a:r>
            <a:endParaRPr lang="en-US" dirty="0">
              <a:latin typeface="Calibri"/>
              <a:cs typeface="Calibri" panose="020F0502020204030204"/>
            </a:endParaRPr>
          </a:p>
          <a:p>
            <a:r>
              <a:rPr lang="en-US" dirty="0">
                <a:latin typeface="Calibri"/>
                <a:ea typeface="+mn-lt"/>
                <a:cs typeface="+mn-lt"/>
              </a:rPr>
              <a:t>*FOR PRE-K – 5 REFER TO RULES 23 AND 24 (RCBOE CODE OF CONDUCT)</a:t>
            </a:r>
            <a:endParaRPr lang="en-US" dirty="0">
              <a:latin typeface="Calibri"/>
              <a:cs typeface="Calibri Light"/>
            </a:endParaRPr>
          </a:p>
          <a:p>
            <a:r>
              <a:rPr lang="en-US" dirty="0">
                <a:latin typeface="Calibri"/>
                <a:ea typeface="+mn-lt"/>
                <a:cs typeface="+mn-lt"/>
              </a:rPr>
              <a:t>*FOR 6 -12 DISCIPLINE OPTIONS, REFER TO RULES 23, 24, &amp;amp;27 (RCBOE CODE OF CONDUCT)</a:t>
            </a:r>
          </a:p>
          <a:p>
            <a:pPr marL="0" indent="0">
              <a:buNone/>
            </a:pPr>
            <a:r>
              <a:rPr lang="en-US" dirty="0">
                <a:latin typeface="Calibri"/>
                <a:ea typeface="+mn-lt"/>
                <a:cs typeface="+mn-lt"/>
              </a:rPr>
              <a:t>Code of Discipline for Freedom Park School</a:t>
            </a:r>
            <a:endParaRPr lang="en-US" dirty="0">
              <a:latin typeface="Calibri"/>
              <a:cs typeface="Calibri"/>
            </a:endParaRPr>
          </a:p>
          <a:p>
            <a:r>
              <a:rPr lang="en-US" dirty="0">
                <a:latin typeface="Calibri"/>
                <a:ea typeface="+mn-lt"/>
                <a:cs typeface="+mn-lt"/>
              </a:rPr>
              <a:t>Students are expected to display admirable Character Traits at all times. They are representative of their family, school and community. At FPS we have always maintained a respectful environment for staff and students.</a:t>
            </a:r>
            <a:endParaRPr lang="en-US" dirty="0">
              <a:latin typeface="Calibri"/>
              <a:cs typeface="Calibri"/>
            </a:endParaRPr>
          </a:p>
          <a:p>
            <a:endParaRPr lang="en-US" dirty="0"/>
          </a:p>
        </p:txBody>
      </p:sp>
    </p:spTree>
    <p:extLst>
      <p:ext uri="{BB962C8B-B14F-4D97-AF65-F5344CB8AC3E}">
        <p14:creationId xmlns:p14="http://schemas.microsoft.com/office/powerpoint/2010/main" val="1029106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C3A81-38D9-4289-80BD-EDA39674EFD1}"/>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04425813-371C-49A4-92C9-C9AE4F3ECB24}"/>
              </a:ext>
            </a:extLst>
          </p:cNvPr>
          <p:cNvSpPr>
            <a:spLocks noGrp="1"/>
          </p:cNvSpPr>
          <p:nvPr>
            <p:ph idx="1"/>
          </p:nvPr>
        </p:nvSpPr>
        <p:spPr/>
        <p:txBody>
          <a:bodyPr/>
          <a:lstStyle/>
          <a:p>
            <a:r>
              <a:rPr lang="en-US" dirty="0"/>
              <a:t>Breakfast starts and 6:50 am and is free for all students. Breakfast ends at 7:20 am </a:t>
            </a:r>
          </a:p>
          <a:p>
            <a:pPr marL="0" indent="0">
              <a:buNone/>
            </a:pPr>
            <a:endParaRPr lang="en-US" dirty="0"/>
          </a:p>
          <a:p>
            <a:r>
              <a:rPr lang="en-US" dirty="0"/>
              <a:t>Lunch is not free for every student. Please apply for our free or reduced lunch plan. </a:t>
            </a:r>
          </a:p>
          <a:p>
            <a:pPr marL="0" indent="0">
              <a:buNone/>
            </a:pPr>
            <a:endParaRPr lang="en-US" dirty="0"/>
          </a:p>
          <a:p>
            <a:r>
              <a:rPr lang="en-US" dirty="0"/>
              <a:t>*Please visit the lunchroom to apply</a:t>
            </a:r>
          </a:p>
          <a:p>
            <a:endParaRPr lang="en-US" dirty="0"/>
          </a:p>
        </p:txBody>
      </p:sp>
      <p:pic>
        <p:nvPicPr>
          <p:cNvPr id="4" name="Picture 5" descr="Kids Food Nutrition Chart - PDF, Illustrator | Template.net">
            <a:extLst>
              <a:ext uri="{FF2B5EF4-FFF2-40B4-BE49-F238E27FC236}">
                <a16:creationId xmlns:a16="http://schemas.microsoft.com/office/drawing/2014/main" id="{CB100476-D2D5-47FC-BD66-9C238994DBF3}"/>
              </a:ext>
            </a:extLst>
          </p:cNvPr>
          <p:cNvPicPr>
            <a:picLocks noChangeAspect="1"/>
          </p:cNvPicPr>
          <p:nvPr/>
        </p:nvPicPr>
        <p:blipFill>
          <a:blip r:embed="rId2"/>
          <a:stretch>
            <a:fillRect/>
          </a:stretch>
        </p:blipFill>
        <p:spPr>
          <a:xfrm>
            <a:off x="307363" y="1325074"/>
            <a:ext cx="2738070" cy="3867882"/>
          </a:xfrm>
          <a:prstGeom prst="rect">
            <a:avLst/>
          </a:prstGeom>
        </p:spPr>
      </p:pic>
    </p:spTree>
    <p:extLst>
      <p:ext uri="{BB962C8B-B14F-4D97-AF65-F5344CB8AC3E}">
        <p14:creationId xmlns:p14="http://schemas.microsoft.com/office/powerpoint/2010/main" val="10774685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A6BD3-6BAE-4F81-B434-0A5DB86B122C}"/>
              </a:ext>
            </a:extLst>
          </p:cNvPr>
          <p:cNvSpPr>
            <a:spLocks noGrp="1"/>
          </p:cNvSpPr>
          <p:nvPr>
            <p:ph type="title"/>
          </p:nvPr>
        </p:nvSpPr>
        <p:spPr>
          <a:xfrm>
            <a:off x="640079" y="2053641"/>
            <a:ext cx="3669161" cy="2760098"/>
          </a:xfrm>
        </p:spPr>
        <p:txBody>
          <a:bodyPr vert="horz" lIns="91440" tIns="45720" rIns="91440" bIns="45720" rtlCol="0" anchor="ctr">
            <a:normAutofit/>
          </a:bodyPr>
          <a:lstStyle/>
          <a:p>
            <a:pPr defTabSz="914400"/>
            <a:endParaRPr lang="en-US" sz="4400" kern="1200">
              <a:solidFill>
                <a:srgbClr val="FFFFFF"/>
              </a:solidFill>
              <a:latin typeface="+mj-lt"/>
              <a:ea typeface="+mj-ea"/>
              <a:cs typeface="+mj-cs"/>
            </a:endParaRPr>
          </a:p>
        </p:txBody>
      </p:sp>
      <p:sp>
        <p:nvSpPr>
          <p:cNvPr id="4" name="Text Placeholder 3">
            <a:extLst>
              <a:ext uri="{FF2B5EF4-FFF2-40B4-BE49-F238E27FC236}">
                <a16:creationId xmlns:a16="http://schemas.microsoft.com/office/drawing/2014/main" id="{1141D1D6-3721-4783-8DE8-D518C132A990}"/>
              </a:ext>
            </a:extLst>
          </p:cNvPr>
          <p:cNvSpPr>
            <a:spLocks noGrp="1"/>
          </p:cNvSpPr>
          <p:nvPr>
            <p:ph type="body" sz="half" idx="2"/>
          </p:nvPr>
        </p:nvSpPr>
        <p:spPr>
          <a:xfrm>
            <a:off x="6090574" y="801866"/>
            <a:ext cx="5306084" cy="5230634"/>
          </a:xfrm>
        </p:spPr>
        <p:txBody>
          <a:bodyPr vert="horz" lIns="91440" tIns="45720" rIns="91440" bIns="45720" rtlCol="0" anchor="ctr">
            <a:normAutofit fontScale="85000" lnSpcReduction="10000"/>
          </a:bodyPr>
          <a:lstStyle/>
          <a:p>
            <a:pPr algn="ctr" defTabSz="914400"/>
            <a:r>
              <a:rPr lang="en-US" sz="5400" b="1">
                <a:solidFill>
                  <a:srgbClr val="FF0000"/>
                </a:solidFill>
                <a:latin typeface="Baskerville Old Face"/>
                <a:cs typeface="Calibri"/>
              </a:rPr>
              <a:t>See you on the first day of school!</a:t>
            </a:r>
            <a:endParaRPr lang="en-US" b="1">
              <a:solidFill>
                <a:srgbClr val="FF0000"/>
              </a:solidFill>
              <a:cs typeface="Calibri"/>
            </a:endParaRPr>
          </a:p>
          <a:p>
            <a:pPr algn="ctr" defTabSz="914400"/>
            <a:r>
              <a:rPr lang="en-US" sz="5400" b="1">
                <a:solidFill>
                  <a:srgbClr val="FF0000"/>
                </a:solidFill>
                <a:latin typeface="Baskerville Old Face"/>
                <a:cs typeface="Calibri"/>
              </a:rPr>
              <a:t>(Monday, August 7th)</a:t>
            </a:r>
          </a:p>
          <a:p>
            <a:pPr algn="ctr" defTabSz="914400"/>
            <a:endParaRPr lang="en-US" sz="5400" b="1">
              <a:solidFill>
                <a:srgbClr val="FF0000"/>
              </a:solidFill>
              <a:latin typeface="Baskerville Old Face"/>
              <a:cs typeface="Calibri"/>
            </a:endParaRPr>
          </a:p>
          <a:p>
            <a:pPr algn="ctr" defTabSz="914400"/>
            <a:r>
              <a:rPr lang="en-US" sz="5400" b="1">
                <a:solidFill>
                  <a:srgbClr val="FF0000"/>
                </a:solidFill>
                <a:latin typeface="Baskerville Old Face"/>
                <a:cs typeface="Calibri"/>
              </a:rPr>
              <a:t>Love, </a:t>
            </a:r>
          </a:p>
          <a:p>
            <a:pPr algn="ctr" defTabSz="914400"/>
            <a:r>
              <a:rPr lang="en-US" sz="5400" b="1">
                <a:solidFill>
                  <a:srgbClr val="FF0000"/>
                </a:solidFill>
                <a:latin typeface="Baskerville Old Face"/>
                <a:cs typeface="Calibri"/>
              </a:rPr>
              <a:t>The 2nd Grade Team</a:t>
            </a:r>
            <a:endParaRPr lang="en-US" sz="5400" b="1">
              <a:solidFill>
                <a:srgbClr val="FF0000"/>
              </a:solidFill>
              <a:latin typeface="Baskerville Old Face"/>
            </a:endParaRPr>
          </a:p>
        </p:txBody>
      </p:sp>
      <p:pic>
        <p:nvPicPr>
          <p:cNvPr id="5" name="Picture 5" descr="A close up of a logo&#10;&#10;Description automatically generated">
            <a:extLst>
              <a:ext uri="{FF2B5EF4-FFF2-40B4-BE49-F238E27FC236}">
                <a16:creationId xmlns:a16="http://schemas.microsoft.com/office/drawing/2014/main" id="{13082E76-8A6C-4789-B8A4-81BC78BA9538}"/>
              </a:ext>
            </a:extLst>
          </p:cNvPr>
          <p:cNvPicPr>
            <a:picLocks noChangeAspect="1"/>
          </p:cNvPicPr>
          <p:nvPr/>
        </p:nvPicPr>
        <p:blipFill>
          <a:blip r:embed="rId2"/>
          <a:stretch>
            <a:fillRect/>
          </a:stretch>
        </p:blipFill>
        <p:spPr>
          <a:xfrm>
            <a:off x="454326" y="699291"/>
            <a:ext cx="3850255" cy="5013722"/>
          </a:xfrm>
          <a:prstGeom prst="rect">
            <a:avLst/>
          </a:prstGeom>
        </p:spPr>
      </p:pic>
    </p:spTree>
    <p:extLst>
      <p:ext uri="{BB962C8B-B14F-4D97-AF65-F5344CB8AC3E}">
        <p14:creationId xmlns:p14="http://schemas.microsoft.com/office/powerpoint/2010/main" val="1881768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EE9F5D7F-1BBC-4096-ADA7-AA9C9E4D28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6D370DD-716B-4528-B475-331F84CEA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9514" y="758953"/>
            <a:ext cx="7052486"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F0990D6-83E0-6D3A-7511-66FCF97D8E23}"/>
              </a:ext>
            </a:extLst>
          </p:cNvPr>
          <p:cNvSpPr>
            <a:spLocks noGrp="1"/>
          </p:cNvSpPr>
          <p:nvPr>
            <p:ph type="title"/>
          </p:nvPr>
        </p:nvSpPr>
        <p:spPr>
          <a:xfrm>
            <a:off x="5451642" y="1123837"/>
            <a:ext cx="6451110" cy="1255469"/>
          </a:xfrm>
        </p:spPr>
        <p:txBody>
          <a:bodyPr>
            <a:normAutofit/>
          </a:bodyPr>
          <a:lstStyle/>
          <a:p>
            <a:r>
              <a:rPr lang="en-US" b="1" dirty="0">
                <a:latin typeface="Tempus Sans ITC"/>
              </a:rPr>
              <a:t>Ms. Clark </a:t>
            </a:r>
            <a:endParaRPr lang="en-US" b="1">
              <a:latin typeface="Tempus Sans ITC"/>
            </a:endParaRPr>
          </a:p>
        </p:txBody>
      </p:sp>
      <p:sp>
        <p:nvSpPr>
          <p:cNvPr id="22" name="Rectangle 21">
            <a:extLst>
              <a:ext uri="{FF2B5EF4-FFF2-40B4-BE49-F238E27FC236}">
                <a16:creationId xmlns:a16="http://schemas.microsoft.com/office/drawing/2014/main" id="{E79D076F-656A-4CD9-83AD-AF8F4B28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4" descr="A person taking a selfie&#10;&#10;Description automatically generated">
            <a:extLst>
              <a:ext uri="{FF2B5EF4-FFF2-40B4-BE49-F238E27FC236}">
                <a16:creationId xmlns:a16="http://schemas.microsoft.com/office/drawing/2014/main" id="{253BCF72-BBE4-3F87-436E-54B739C6E51D}"/>
              </a:ext>
            </a:extLst>
          </p:cNvPr>
          <p:cNvPicPr>
            <a:picLocks noChangeAspect="1"/>
          </p:cNvPicPr>
          <p:nvPr/>
        </p:nvPicPr>
        <p:blipFill rotWithShape="1">
          <a:blip r:embed="rId2"/>
          <a:srcRect r="-2" b="20637"/>
          <a:stretch/>
        </p:blipFill>
        <p:spPr>
          <a:xfrm>
            <a:off x="860778" y="758953"/>
            <a:ext cx="3778272" cy="5330650"/>
          </a:xfrm>
          <a:prstGeom prst="rect">
            <a:avLst/>
          </a:prstGeom>
        </p:spPr>
      </p:pic>
      <p:sp>
        <p:nvSpPr>
          <p:cNvPr id="3" name="Content Placeholder 2">
            <a:extLst>
              <a:ext uri="{FF2B5EF4-FFF2-40B4-BE49-F238E27FC236}">
                <a16:creationId xmlns:a16="http://schemas.microsoft.com/office/drawing/2014/main" id="{117F112D-B846-D279-6B81-C7C112AF54B6}"/>
              </a:ext>
            </a:extLst>
          </p:cNvPr>
          <p:cNvSpPr>
            <a:spLocks noGrp="1"/>
          </p:cNvSpPr>
          <p:nvPr>
            <p:ph idx="1"/>
          </p:nvPr>
        </p:nvSpPr>
        <p:spPr>
          <a:xfrm>
            <a:off x="5451644" y="2510395"/>
            <a:ext cx="6451109" cy="3274586"/>
          </a:xfrm>
        </p:spPr>
        <p:txBody>
          <a:bodyPr vert="horz" lIns="91440" tIns="45720" rIns="91440" bIns="45720" rtlCol="0" anchor="t">
            <a:normAutofit/>
          </a:bodyPr>
          <a:lstStyle/>
          <a:p>
            <a:r>
              <a:rPr lang="en-US" sz="1900" b="1" i="0" dirty="0">
                <a:solidFill>
                  <a:srgbClr val="FFFFFF"/>
                </a:solidFill>
                <a:latin typeface="Tempus Sans ITC"/>
                <a:ea typeface="Arial"/>
                <a:cs typeface="Arial"/>
              </a:rPr>
              <a:t>•</a:t>
            </a:r>
            <a:r>
              <a:rPr lang="en-US" sz="1900" b="1" i="0" dirty="0">
                <a:solidFill>
                  <a:srgbClr val="FFFFFF"/>
                </a:solidFill>
                <a:latin typeface="Tempus Sans ITC"/>
                <a:ea typeface="Calibri"/>
                <a:cs typeface="Calibri"/>
              </a:rPr>
              <a:t>I was born in Gallipolis, Ohio. Where I grew up and went to college. I got married and the military moved us to Virginia for 3 years, then Georgia.</a:t>
            </a:r>
          </a:p>
          <a:p>
            <a:r>
              <a:rPr lang="en-US" sz="1900" b="1" i="0" dirty="0">
                <a:solidFill>
                  <a:srgbClr val="FFFFFF"/>
                </a:solidFill>
                <a:latin typeface="Tempus Sans ITC"/>
                <a:ea typeface="Arial"/>
                <a:cs typeface="Arial"/>
              </a:rPr>
              <a:t>•</a:t>
            </a:r>
            <a:r>
              <a:rPr lang="en-US" sz="1900" b="1" i="0" dirty="0">
                <a:solidFill>
                  <a:srgbClr val="FFFFFF"/>
                </a:solidFill>
                <a:latin typeface="Tempus Sans ITC"/>
                <a:ea typeface="Calibri"/>
                <a:cs typeface="Calibri"/>
              </a:rPr>
              <a:t>I  have lived in Ohio, West Virginia, Virginia, and now Georgia.</a:t>
            </a:r>
          </a:p>
          <a:p>
            <a:r>
              <a:rPr lang="en-US" sz="1900" b="1" i="0" dirty="0">
                <a:solidFill>
                  <a:srgbClr val="FFFFFF"/>
                </a:solidFill>
                <a:latin typeface="Tempus Sans ITC"/>
                <a:ea typeface="Arial"/>
                <a:cs typeface="Arial"/>
              </a:rPr>
              <a:t>•</a:t>
            </a:r>
            <a:r>
              <a:rPr lang="en-US" sz="1900" b="1" i="0" dirty="0">
                <a:solidFill>
                  <a:srgbClr val="FFFFFF"/>
                </a:solidFill>
                <a:latin typeface="Tempus Sans ITC"/>
                <a:ea typeface="Calibri"/>
                <a:cs typeface="Calibri"/>
              </a:rPr>
              <a:t>This will be my third year of teaching. In those years I have taught 1</a:t>
            </a:r>
            <a:r>
              <a:rPr lang="en-US" sz="1900" b="1" i="0" baseline="30000" dirty="0">
                <a:solidFill>
                  <a:srgbClr val="FFFFFF"/>
                </a:solidFill>
                <a:latin typeface="Tempus Sans ITC"/>
                <a:ea typeface="Calibri"/>
                <a:cs typeface="Calibri"/>
              </a:rPr>
              <a:t>st</a:t>
            </a:r>
            <a:r>
              <a:rPr lang="en-US" sz="1900" b="1" i="0" dirty="0">
                <a:solidFill>
                  <a:srgbClr val="FFFFFF"/>
                </a:solidFill>
                <a:latin typeface="Tempus Sans ITC"/>
                <a:ea typeface="Calibri"/>
                <a:cs typeface="Calibri"/>
              </a:rPr>
              <a:t> grade</a:t>
            </a:r>
            <a:r>
              <a:rPr lang="en-US" sz="1900" b="1" dirty="0">
                <a:solidFill>
                  <a:srgbClr val="FFFFFF"/>
                </a:solidFill>
                <a:latin typeface="Tempus Sans ITC"/>
                <a:ea typeface="Calibri"/>
                <a:cs typeface="Calibri"/>
              </a:rPr>
              <a:t>.</a:t>
            </a:r>
            <a:r>
              <a:rPr lang="en-US" sz="1900" b="1" i="0" dirty="0">
                <a:solidFill>
                  <a:srgbClr val="FFFFFF"/>
                </a:solidFill>
                <a:latin typeface="Tempus Sans ITC"/>
                <a:ea typeface="Calibri"/>
                <a:cs typeface="Calibri"/>
              </a:rPr>
              <a:t> This will be my first year teaching second grade. </a:t>
            </a:r>
          </a:p>
          <a:p>
            <a:r>
              <a:rPr lang="en-US" sz="1900" b="1" i="0" dirty="0">
                <a:solidFill>
                  <a:srgbClr val="FFFFFF"/>
                </a:solidFill>
                <a:latin typeface="Tempus Sans ITC"/>
                <a:ea typeface="Arial"/>
                <a:cs typeface="Arial"/>
              </a:rPr>
              <a:t>•I love Dunkin' Donuts, my dog Cali, and spending time with my nieces.</a:t>
            </a:r>
            <a:endParaRPr lang="en-US" sz="1900" b="1" dirty="0">
              <a:solidFill>
                <a:srgbClr val="FFFFFF"/>
              </a:solidFill>
              <a:latin typeface="Tempus Sans ITC"/>
            </a:endParaRPr>
          </a:p>
        </p:txBody>
      </p:sp>
    </p:spTree>
    <p:extLst>
      <p:ext uri="{BB962C8B-B14F-4D97-AF65-F5344CB8AC3E}">
        <p14:creationId xmlns:p14="http://schemas.microsoft.com/office/powerpoint/2010/main" val="2206600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48828-6C30-4D98-AA4F-12E454E573D9}"/>
              </a:ext>
            </a:extLst>
          </p:cNvPr>
          <p:cNvSpPr>
            <a:spLocks noGrp="1"/>
          </p:cNvSpPr>
          <p:nvPr>
            <p:ph type="title"/>
          </p:nvPr>
        </p:nvSpPr>
        <p:spPr>
          <a:xfrm>
            <a:off x="252919" y="1123837"/>
            <a:ext cx="3616348" cy="1322637"/>
          </a:xfrm>
        </p:spPr>
        <p:txBody>
          <a:bodyPr vert="horz" lIns="91440" tIns="45720" rIns="91440" bIns="45720" rtlCol="0" anchor="ctr">
            <a:normAutofit/>
          </a:bodyPr>
          <a:lstStyle/>
          <a:p>
            <a:r>
              <a:rPr lang="en-US" sz="3600" b="1" dirty="0">
                <a:latin typeface="Tempus Sans ITC"/>
              </a:rPr>
              <a:t>Mrs. Colbert</a:t>
            </a:r>
          </a:p>
        </p:txBody>
      </p:sp>
      <p:pic>
        <p:nvPicPr>
          <p:cNvPr id="7" name="Picture 7">
            <a:extLst>
              <a:ext uri="{FF2B5EF4-FFF2-40B4-BE49-F238E27FC236}">
                <a16:creationId xmlns:a16="http://schemas.microsoft.com/office/drawing/2014/main" id="{B243B5DD-AB64-49A9-9933-4F34EEBDA68A}"/>
              </a:ext>
            </a:extLst>
          </p:cNvPr>
          <p:cNvPicPr>
            <a:picLocks noGrp="1" noChangeAspect="1"/>
          </p:cNvPicPr>
          <p:nvPr>
            <p:ph idx="1"/>
          </p:nvPr>
        </p:nvPicPr>
        <p:blipFill>
          <a:blip r:embed="rId2"/>
          <a:stretch>
            <a:fillRect/>
          </a:stretch>
        </p:blipFill>
        <p:spPr>
          <a:xfrm>
            <a:off x="4515391" y="1727914"/>
            <a:ext cx="3435968" cy="3402171"/>
          </a:xfrm>
          <a:prstGeom prst="rect">
            <a:avLst/>
          </a:prstGeom>
        </p:spPr>
      </p:pic>
      <p:sp>
        <p:nvSpPr>
          <p:cNvPr id="4" name="Text Placeholder 3">
            <a:extLst>
              <a:ext uri="{FF2B5EF4-FFF2-40B4-BE49-F238E27FC236}">
                <a16:creationId xmlns:a16="http://schemas.microsoft.com/office/drawing/2014/main" id="{AFE70BB8-5720-41C1-9280-8048156C670E}"/>
              </a:ext>
            </a:extLst>
          </p:cNvPr>
          <p:cNvSpPr>
            <a:spLocks noGrp="1"/>
          </p:cNvSpPr>
          <p:nvPr>
            <p:ph type="body" sz="half" idx="2"/>
          </p:nvPr>
        </p:nvSpPr>
        <p:spPr>
          <a:xfrm>
            <a:off x="-73929" y="2338037"/>
            <a:ext cx="3795642" cy="3667030"/>
          </a:xfrm>
        </p:spPr>
        <p:txBody>
          <a:bodyPr vert="horz" lIns="91440" tIns="45720" rIns="91440" bIns="45720" rtlCol="0" anchor="t">
            <a:normAutofit/>
          </a:bodyPr>
          <a:lstStyle/>
          <a:p>
            <a:pPr indent="-182880">
              <a:lnSpc>
                <a:spcPct val="90000"/>
              </a:lnSpc>
              <a:buFont typeface="Wingdings 2" pitchFamily="18" charset="2"/>
              <a:buChar char=""/>
            </a:pPr>
            <a:r>
              <a:rPr lang="en-US" sz="2000" b="1" dirty="0">
                <a:latin typeface="Tempus Sans ITC"/>
              </a:rPr>
              <a:t>* Room 306</a:t>
            </a:r>
          </a:p>
          <a:p>
            <a:pPr indent="-182880">
              <a:lnSpc>
                <a:spcPct val="90000"/>
              </a:lnSpc>
              <a:buFont typeface="Wingdings 2" pitchFamily="18" charset="2"/>
              <a:buChar char=""/>
            </a:pPr>
            <a:r>
              <a:rPr lang="en-US" sz="2000" b="1" dirty="0">
                <a:latin typeface="Tempus Sans ITC"/>
              </a:rPr>
              <a:t>* 16 years of teaching!</a:t>
            </a:r>
          </a:p>
          <a:p>
            <a:pPr indent="-182880">
              <a:lnSpc>
                <a:spcPct val="90000"/>
              </a:lnSpc>
              <a:buFont typeface="Wingdings 2" pitchFamily="18" charset="2"/>
              <a:buChar char=""/>
            </a:pPr>
            <a:r>
              <a:rPr lang="en-US" sz="2000" b="1" dirty="0">
                <a:latin typeface="Tempus Sans ITC"/>
              </a:rPr>
              <a:t>* Raised in the Army!</a:t>
            </a:r>
          </a:p>
          <a:p>
            <a:pPr indent="-182880">
              <a:lnSpc>
                <a:spcPct val="90000"/>
              </a:lnSpc>
              <a:buFont typeface="Wingdings 2" pitchFamily="18" charset="2"/>
              <a:buChar char=""/>
            </a:pPr>
            <a:r>
              <a:rPr lang="en-US" sz="2000" b="1" dirty="0">
                <a:latin typeface="Tempus Sans ITC"/>
              </a:rPr>
              <a:t>* Green is my favorite color!</a:t>
            </a:r>
          </a:p>
          <a:p>
            <a:pPr indent="-182880">
              <a:lnSpc>
                <a:spcPct val="90000"/>
              </a:lnSpc>
              <a:buFont typeface="Wingdings 2" pitchFamily="18" charset="2"/>
              <a:buChar char=""/>
            </a:pPr>
            <a:r>
              <a:rPr lang="en-US" sz="2000" b="1" dirty="0">
                <a:latin typeface="Tempus Sans ITC"/>
              </a:rPr>
              <a:t>* I love spending time with my family and writing. </a:t>
            </a:r>
          </a:p>
        </p:txBody>
      </p:sp>
      <p:pic>
        <p:nvPicPr>
          <p:cNvPr id="5" name="Picture 5" descr="A picture containing text, writing implement&#10;&#10;Description automatically generated">
            <a:extLst>
              <a:ext uri="{FF2B5EF4-FFF2-40B4-BE49-F238E27FC236}">
                <a16:creationId xmlns:a16="http://schemas.microsoft.com/office/drawing/2014/main" id="{E98EB444-6539-4C4B-B633-D635B98255CD}"/>
              </a:ext>
            </a:extLst>
          </p:cNvPr>
          <p:cNvPicPr>
            <a:picLocks noChangeAspect="1"/>
          </p:cNvPicPr>
          <p:nvPr/>
        </p:nvPicPr>
        <p:blipFill>
          <a:blip r:embed="rId3"/>
          <a:stretch>
            <a:fillRect/>
          </a:stretch>
        </p:blipFill>
        <p:spPr>
          <a:xfrm>
            <a:off x="8277272" y="762001"/>
            <a:ext cx="3424222" cy="2506134"/>
          </a:xfrm>
          <a:prstGeom prst="rect">
            <a:avLst/>
          </a:prstGeom>
        </p:spPr>
      </p:pic>
      <p:pic>
        <p:nvPicPr>
          <p:cNvPr id="8" name="Picture 8" descr="A picture containing green, clipart&#10;&#10;Description automatically generated">
            <a:extLst>
              <a:ext uri="{FF2B5EF4-FFF2-40B4-BE49-F238E27FC236}">
                <a16:creationId xmlns:a16="http://schemas.microsoft.com/office/drawing/2014/main" id="{44A314A4-1A12-4E19-8760-FCB546FA5AC7}"/>
              </a:ext>
            </a:extLst>
          </p:cNvPr>
          <p:cNvPicPr>
            <a:picLocks noChangeAspect="1"/>
          </p:cNvPicPr>
          <p:nvPr/>
        </p:nvPicPr>
        <p:blipFill>
          <a:blip r:embed="rId4"/>
          <a:stretch>
            <a:fillRect/>
          </a:stretch>
        </p:blipFill>
        <p:spPr>
          <a:xfrm>
            <a:off x="8278207" y="3589868"/>
            <a:ext cx="3422352" cy="2506132"/>
          </a:xfrm>
          <a:prstGeom prst="rect">
            <a:avLst/>
          </a:prstGeom>
        </p:spPr>
      </p:pic>
      <p:sp>
        <p:nvSpPr>
          <p:cNvPr id="3" name="TextBox 2">
            <a:extLst>
              <a:ext uri="{FF2B5EF4-FFF2-40B4-BE49-F238E27FC236}">
                <a16:creationId xmlns:a16="http://schemas.microsoft.com/office/drawing/2014/main" id="{09D96D91-EC27-47D7-B7D4-C77FD2C4E862}"/>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Tree>
    <p:extLst>
      <p:ext uri="{BB962C8B-B14F-4D97-AF65-F5344CB8AC3E}">
        <p14:creationId xmlns:p14="http://schemas.microsoft.com/office/powerpoint/2010/main" val="2476344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4D7D2-FAF7-421D-9683-167BC7FB7626}"/>
              </a:ext>
            </a:extLst>
          </p:cNvPr>
          <p:cNvSpPr>
            <a:spLocks noGrp="1"/>
          </p:cNvSpPr>
          <p:nvPr>
            <p:ph type="title"/>
          </p:nvPr>
        </p:nvSpPr>
        <p:spPr>
          <a:xfrm>
            <a:off x="252919" y="1123837"/>
            <a:ext cx="2947482" cy="4601183"/>
          </a:xfrm>
        </p:spPr>
        <p:txBody>
          <a:bodyPr vert="horz" lIns="91440" tIns="45720" rIns="91440" bIns="45720" rtlCol="0" anchor="ctr">
            <a:normAutofit/>
          </a:bodyPr>
          <a:lstStyle/>
          <a:p>
            <a:r>
              <a:rPr lang="en-US" sz="3600" b="1" dirty="0">
                <a:latin typeface="Tempus Sans ITC"/>
              </a:rPr>
              <a:t>Mrs. Garrett</a:t>
            </a:r>
            <a:br>
              <a:rPr lang="en-US" sz="3600" b="1" dirty="0"/>
            </a:br>
            <a:br>
              <a:rPr lang="en-US" sz="3600" b="1" dirty="0"/>
            </a:br>
            <a:br>
              <a:rPr lang="en-US" sz="3600" b="1" dirty="0"/>
            </a:br>
            <a:endParaRPr lang="en-US" sz="3600"/>
          </a:p>
        </p:txBody>
      </p:sp>
      <p:pic>
        <p:nvPicPr>
          <p:cNvPr id="3" name="Picture 4" descr="A person holding a baby&#10;&#10;Description automatically generated">
            <a:extLst>
              <a:ext uri="{FF2B5EF4-FFF2-40B4-BE49-F238E27FC236}">
                <a16:creationId xmlns:a16="http://schemas.microsoft.com/office/drawing/2014/main" id="{999F8442-437B-8878-0104-51CBC8A2B094}"/>
              </a:ext>
            </a:extLst>
          </p:cNvPr>
          <p:cNvPicPr>
            <a:picLocks noGrp="1" noChangeAspect="1"/>
          </p:cNvPicPr>
          <p:nvPr>
            <p:ph type="pic" idx="1"/>
          </p:nvPr>
        </p:nvPicPr>
        <p:blipFill rotWithShape="1">
          <a:blip r:embed="rId2"/>
          <a:srcRect r="936" b="-3"/>
          <a:stretch/>
        </p:blipFill>
        <p:spPr>
          <a:xfrm>
            <a:off x="7818120" y="758952"/>
            <a:ext cx="3617432" cy="5330952"/>
          </a:xfrm>
          <a:prstGeom prst="rect">
            <a:avLst/>
          </a:prstGeom>
        </p:spPr>
      </p:pic>
      <p:sp>
        <p:nvSpPr>
          <p:cNvPr id="4" name="Text Placeholder 3">
            <a:extLst>
              <a:ext uri="{FF2B5EF4-FFF2-40B4-BE49-F238E27FC236}">
                <a16:creationId xmlns:a16="http://schemas.microsoft.com/office/drawing/2014/main" id="{D832F0BF-4307-440D-BD69-E3DB8E1D9B5F}"/>
              </a:ext>
            </a:extLst>
          </p:cNvPr>
          <p:cNvSpPr>
            <a:spLocks noGrp="1"/>
          </p:cNvSpPr>
          <p:nvPr>
            <p:ph type="body" sz="half" idx="2"/>
          </p:nvPr>
        </p:nvSpPr>
        <p:spPr>
          <a:xfrm>
            <a:off x="3507641" y="334582"/>
            <a:ext cx="3947517" cy="5650166"/>
          </a:xfrm>
        </p:spPr>
        <p:txBody>
          <a:bodyPr vert="horz" lIns="91440" tIns="45720" rIns="91440" bIns="45720" rtlCol="0" anchor="ctr">
            <a:noAutofit/>
          </a:bodyPr>
          <a:lstStyle/>
          <a:p>
            <a:pPr indent="-182880">
              <a:lnSpc>
                <a:spcPct val="90000"/>
              </a:lnSpc>
              <a:buFont typeface="Wingdings 2" pitchFamily="18" charset="2"/>
              <a:buChar char=""/>
            </a:pPr>
            <a:endParaRPr lang="en-US" sz="1100">
              <a:solidFill>
                <a:schemeClr val="tx1">
                  <a:lumMod val="65000"/>
                  <a:lumOff val="35000"/>
                </a:schemeClr>
              </a:solidFill>
            </a:endParaRPr>
          </a:p>
          <a:p>
            <a:pPr indent="-182880">
              <a:lnSpc>
                <a:spcPct val="90000"/>
              </a:lnSpc>
              <a:buFont typeface="Wingdings 2" pitchFamily="18" charset="2"/>
              <a:buChar char=""/>
            </a:pPr>
            <a:endParaRPr lang="en-US" sz="1100" b="1">
              <a:solidFill>
                <a:schemeClr val="tx1">
                  <a:lumMod val="65000"/>
                  <a:lumOff val="35000"/>
                </a:schemeClr>
              </a:solidFill>
            </a:endParaRPr>
          </a:p>
          <a:p>
            <a:pPr indent="-182880">
              <a:lnSpc>
                <a:spcPct val="90000"/>
              </a:lnSpc>
              <a:buFont typeface="Wingdings 2" pitchFamily="18" charset="2"/>
              <a:buChar char=""/>
            </a:pPr>
            <a:endParaRPr lang="en-US" sz="1100" b="1">
              <a:solidFill>
                <a:schemeClr val="tx1">
                  <a:lumMod val="65000"/>
                  <a:lumOff val="35000"/>
                </a:schemeClr>
              </a:solidFill>
            </a:endParaRPr>
          </a:p>
          <a:p>
            <a:pPr indent="-182880">
              <a:lnSpc>
                <a:spcPct val="90000"/>
              </a:lnSpc>
              <a:buFont typeface="Wingdings 2" pitchFamily="18" charset="2"/>
              <a:buChar char=""/>
            </a:pPr>
            <a:endParaRPr lang="en-US" sz="1100" b="1">
              <a:solidFill>
                <a:schemeClr val="tx1">
                  <a:lumMod val="65000"/>
                  <a:lumOff val="35000"/>
                </a:schemeClr>
              </a:solidFill>
            </a:endParaRPr>
          </a:p>
          <a:p>
            <a:pPr indent="-182880">
              <a:lnSpc>
                <a:spcPct val="90000"/>
              </a:lnSpc>
              <a:buFont typeface="Wingdings 2" pitchFamily="18" charset="2"/>
              <a:buChar char=""/>
            </a:pPr>
            <a:endParaRPr lang="en-US" sz="1100" b="1">
              <a:solidFill>
                <a:schemeClr val="tx1">
                  <a:lumMod val="65000"/>
                  <a:lumOff val="35000"/>
                </a:schemeClr>
              </a:solidFill>
            </a:endParaRPr>
          </a:p>
          <a:p>
            <a:pPr indent="-182880">
              <a:lnSpc>
                <a:spcPct val="90000"/>
              </a:lnSpc>
              <a:buFont typeface="Wingdings 2" pitchFamily="18" charset="2"/>
              <a:buChar char=""/>
            </a:pPr>
            <a:endParaRPr lang="en-US" sz="1100" b="1">
              <a:solidFill>
                <a:schemeClr val="tx1">
                  <a:lumMod val="65000"/>
                  <a:lumOff val="35000"/>
                </a:schemeClr>
              </a:solidFill>
            </a:endParaRPr>
          </a:p>
          <a:p>
            <a:pPr indent="-182880">
              <a:lnSpc>
                <a:spcPct val="90000"/>
              </a:lnSpc>
              <a:buFont typeface="Wingdings 2" pitchFamily="18" charset="2"/>
              <a:buChar char=""/>
            </a:pPr>
            <a:r>
              <a:rPr lang="en-US" sz="2000" b="1" dirty="0">
                <a:solidFill>
                  <a:schemeClr val="tx1">
                    <a:lumMod val="65000"/>
                    <a:lumOff val="35000"/>
                  </a:schemeClr>
                </a:solidFill>
                <a:latin typeface="Tempus Sans ITC"/>
              </a:rPr>
              <a:t>* This is my 11th year teaching and 6th year at Freedom Park School.</a:t>
            </a:r>
          </a:p>
          <a:p>
            <a:pPr indent="-182880">
              <a:lnSpc>
                <a:spcPct val="90000"/>
              </a:lnSpc>
              <a:buFont typeface="Wingdings 2" pitchFamily="18" charset="2"/>
              <a:buChar char=""/>
            </a:pPr>
            <a:endParaRPr lang="en-US" sz="2000" b="1" dirty="0">
              <a:solidFill>
                <a:schemeClr val="tx1">
                  <a:lumMod val="65000"/>
                  <a:lumOff val="35000"/>
                </a:schemeClr>
              </a:solidFill>
              <a:latin typeface="Tempus Sans ITC"/>
            </a:endParaRPr>
          </a:p>
          <a:p>
            <a:pPr indent="-182880">
              <a:lnSpc>
                <a:spcPct val="90000"/>
              </a:lnSpc>
              <a:buFont typeface="Wingdings 2" pitchFamily="18" charset="2"/>
              <a:buChar char=""/>
            </a:pPr>
            <a:r>
              <a:rPr lang="en-US" sz="2000" b="1" dirty="0">
                <a:solidFill>
                  <a:schemeClr val="tx1">
                    <a:lumMod val="65000"/>
                    <a:lumOff val="35000"/>
                  </a:schemeClr>
                </a:solidFill>
                <a:latin typeface="Tempus Sans ITC"/>
              </a:rPr>
              <a:t>I am married to David &amp; a toddler mom!</a:t>
            </a:r>
          </a:p>
          <a:p>
            <a:pPr indent="-182880">
              <a:lnSpc>
                <a:spcPct val="90000"/>
              </a:lnSpc>
              <a:buFont typeface="Wingdings 2" pitchFamily="18" charset="2"/>
              <a:buChar char=""/>
            </a:pPr>
            <a:endParaRPr lang="en-US" sz="2000" b="1" dirty="0">
              <a:solidFill>
                <a:schemeClr val="tx1">
                  <a:lumMod val="65000"/>
                  <a:lumOff val="35000"/>
                </a:schemeClr>
              </a:solidFill>
              <a:latin typeface="Tempus Sans ITC"/>
            </a:endParaRPr>
          </a:p>
          <a:p>
            <a:pPr indent="-182880">
              <a:lnSpc>
                <a:spcPct val="90000"/>
              </a:lnSpc>
              <a:buFont typeface="Wingdings 2" pitchFamily="18" charset="2"/>
              <a:buChar char=""/>
            </a:pPr>
            <a:r>
              <a:rPr lang="en-US" sz="2000" b="1" dirty="0">
                <a:solidFill>
                  <a:schemeClr val="tx1">
                    <a:lumMod val="65000"/>
                    <a:lumOff val="35000"/>
                  </a:schemeClr>
                </a:solidFill>
                <a:latin typeface="Tempus Sans ITC"/>
              </a:rPr>
              <a:t>I have a Bachelor's and Master's Degree in Elementary Education from Augusta University.</a:t>
            </a:r>
          </a:p>
          <a:p>
            <a:pPr indent="-182880">
              <a:lnSpc>
                <a:spcPct val="90000"/>
              </a:lnSpc>
              <a:buFont typeface="Wingdings 2" pitchFamily="18" charset="2"/>
              <a:buChar char=""/>
            </a:pPr>
            <a:endParaRPr lang="en-US" sz="2000" b="1" dirty="0">
              <a:solidFill>
                <a:schemeClr val="tx1">
                  <a:lumMod val="65000"/>
                  <a:lumOff val="35000"/>
                </a:schemeClr>
              </a:solidFill>
              <a:latin typeface="Tempus Sans ITC"/>
            </a:endParaRPr>
          </a:p>
          <a:p>
            <a:pPr indent="-182880">
              <a:lnSpc>
                <a:spcPct val="90000"/>
              </a:lnSpc>
              <a:buFont typeface="Wingdings 2" pitchFamily="18" charset="2"/>
              <a:buChar char=""/>
            </a:pPr>
            <a:r>
              <a:rPr lang="en-US" sz="2000" b="1" dirty="0">
                <a:solidFill>
                  <a:schemeClr val="tx1">
                    <a:lumMod val="65000"/>
                    <a:lumOff val="35000"/>
                  </a:schemeClr>
                </a:solidFill>
                <a:latin typeface="Tempus Sans ITC"/>
              </a:rPr>
              <a:t>I love teaching 2nd grade!</a:t>
            </a:r>
          </a:p>
          <a:p>
            <a:pPr indent="-182880">
              <a:lnSpc>
                <a:spcPct val="90000"/>
              </a:lnSpc>
              <a:buFont typeface="Wingdings 2" pitchFamily="18" charset="2"/>
              <a:buChar char=""/>
            </a:pPr>
            <a:endParaRPr lang="en-US" sz="2000" b="1" dirty="0">
              <a:solidFill>
                <a:schemeClr val="tx1">
                  <a:lumMod val="65000"/>
                  <a:lumOff val="35000"/>
                </a:schemeClr>
              </a:solidFill>
              <a:latin typeface="Tempus Sans ITC"/>
            </a:endParaRPr>
          </a:p>
          <a:p>
            <a:pPr indent="-182880">
              <a:lnSpc>
                <a:spcPct val="90000"/>
              </a:lnSpc>
              <a:buFont typeface="Wingdings 2" pitchFamily="18" charset="2"/>
              <a:buChar char=""/>
            </a:pPr>
            <a:r>
              <a:rPr lang="en-US" sz="2000" b="1" dirty="0">
                <a:solidFill>
                  <a:schemeClr val="tx1">
                    <a:lumMod val="65000"/>
                    <a:lumOff val="35000"/>
                  </a:schemeClr>
                </a:solidFill>
                <a:latin typeface="Tempus Sans ITC"/>
              </a:rPr>
              <a:t>My family and I enjoy going to Edisto, SC every summer to go to the beach!</a:t>
            </a:r>
          </a:p>
          <a:p>
            <a:pPr indent="-182880">
              <a:lnSpc>
                <a:spcPct val="90000"/>
              </a:lnSpc>
              <a:buFont typeface="Wingdings 2" pitchFamily="18" charset="2"/>
              <a:buChar char=""/>
            </a:pPr>
            <a:endParaRPr lang="en-US" sz="1100" b="1">
              <a:solidFill>
                <a:schemeClr val="tx1">
                  <a:lumMod val="65000"/>
                  <a:lumOff val="35000"/>
                </a:schemeClr>
              </a:solidFill>
            </a:endParaRPr>
          </a:p>
          <a:p>
            <a:pPr indent="-182880">
              <a:lnSpc>
                <a:spcPct val="90000"/>
              </a:lnSpc>
              <a:buFont typeface="Wingdings 2" pitchFamily="18" charset="2"/>
              <a:buChar char=""/>
            </a:pPr>
            <a:endParaRPr lang="en-US" sz="1100" b="1">
              <a:solidFill>
                <a:schemeClr val="tx1">
                  <a:lumMod val="65000"/>
                  <a:lumOff val="35000"/>
                </a:schemeClr>
              </a:solidFill>
            </a:endParaRPr>
          </a:p>
          <a:p>
            <a:pPr indent="-182880">
              <a:lnSpc>
                <a:spcPct val="90000"/>
              </a:lnSpc>
              <a:buFont typeface="Wingdings 2" pitchFamily="18" charset="2"/>
              <a:buChar char=""/>
            </a:pPr>
            <a:endParaRPr lang="en-US" sz="1100">
              <a:solidFill>
                <a:schemeClr val="tx1">
                  <a:lumMod val="65000"/>
                  <a:lumOff val="35000"/>
                </a:schemeClr>
              </a:solidFill>
            </a:endParaRPr>
          </a:p>
          <a:p>
            <a:pPr indent="-182880">
              <a:lnSpc>
                <a:spcPct val="90000"/>
              </a:lnSpc>
              <a:buFont typeface="Wingdings 2" pitchFamily="18" charset="2"/>
              <a:buChar char=""/>
            </a:pPr>
            <a:endParaRPr lang="en-US" sz="1100">
              <a:solidFill>
                <a:schemeClr val="tx1">
                  <a:lumMod val="65000"/>
                  <a:lumOff val="35000"/>
                </a:schemeClr>
              </a:solidFill>
            </a:endParaRPr>
          </a:p>
          <a:p>
            <a:pPr indent="-182880">
              <a:lnSpc>
                <a:spcPct val="90000"/>
              </a:lnSpc>
              <a:buFont typeface="Wingdings 2" pitchFamily="18" charset="2"/>
              <a:buChar char=""/>
            </a:pPr>
            <a:endParaRPr lang="en-US" sz="1100">
              <a:solidFill>
                <a:schemeClr val="tx1">
                  <a:lumMod val="65000"/>
                  <a:lumOff val="35000"/>
                </a:schemeClr>
              </a:solidFill>
            </a:endParaRPr>
          </a:p>
          <a:p>
            <a:pPr indent="-182880">
              <a:lnSpc>
                <a:spcPct val="90000"/>
              </a:lnSpc>
              <a:buFont typeface="Wingdings 2" pitchFamily="18" charset="2"/>
              <a:buChar char=""/>
            </a:pPr>
            <a:endParaRPr lang="en-US" sz="1100">
              <a:solidFill>
                <a:schemeClr val="tx1">
                  <a:lumMod val="65000"/>
                  <a:lumOff val="35000"/>
                </a:schemeClr>
              </a:solidFill>
            </a:endParaRPr>
          </a:p>
        </p:txBody>
      </p:sp>
    </p:spTree>
    <p:extLst>
      <p:ext uri="{BB962C8B-B14F-4D97-AF65-F5344CB8AC3E}">
        <p14:creationId xmlns:p14="http://schemas.microsoft.com/office/powerpoint/2010/main" val="824998953"/>
      </p:ext>
    </p:extLst>
  </p:cSld>
  <p:clrMapOvr>
    <a:masterClrMapping/>
  </p:clrMapOvr>
  <p:transition spd="slow" advTm="20778">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B86EEAC6-011F-4499-ACFF-2FDC742DB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a:extLst>
              <a:ext uri="{FF2B5EF4-FFF2-40B4-BE49-F238E27FC236}">
                <a16:creationId xmlns:a16="http://schemas.microsoft.com/office/drawing/2014/main" id="{6970F14D-B6E6-40EA-96B4-4E18D0CF9D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Rectangle 42">
            <a:extLst>
              <a:ext uri="{FF2B5EF4-FFF2-40B4-BE49-F238E27FC236}">
                <a16:creationId xmlns:a16="http://schemas.microsoft.com/office/drawing/2014/main" id="{1FCF8D96-ACCE-4A38-BFE7-4D631184D1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9254"/>
            <a:ext cx="5608255"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1B0BD3D0-E2C0-26A3-6274-D3F308F30135}"/>
              </a:ext>
            </a:extLst>
          </p:cNvPr>
          <p:cNvSpPr>
            <a:spLocks noGrp="1"/>
          </p:cNvSpPr>
          <p:nvPr>
            <p:ph type="title"/>
          </p:nvPr>
        </p:nvSpPr>
        <p:spPr>
          <a:xfrm>
            <a:off x="289248" y="1123837"/>
            <a:ext cx="4998963" cy="1255469"/>
          </a:xfrm>
        </p:spPr>
        <p:txBody>
          <a:bodyPr vert="horz" lIns="91440" tIns="45720" rIns="91440" bIns="45720" rtlCol="0" anchor="ctr">
            <a:normAutofit/>
          </a:bodyPr>
          <a:lstStyle/>
          <a:p>
            <a:pPr algn="ctr"/>
            <a:r>
              <a:rPr lang="en-US" sz="3600" b="1" dirty="0">
                <a:latin typeface="Tempus Sans ITC"/>
              </a:rPr>
              <a:t>Mrs. Prescott </a:t>
            </a:r>
          </a:p>
        </p:txBody>
      </p:sp>
      <p:sp>
        <p:nvSpPr>
          <p:cNvPr id="4" name="Text Placeholder 3">
            <a:extLst>
              <a:ext uri="{FF2B5EF4-FFF2-40B4-BE49-F238E27FC236}">
                <a16:creationId xmlns:a16="http://schemas.microsoft.com/office/drawing/2014/main" id="{B77B5D1A-7287-33B0-F678-ADA91DCE437A}"/>
              </a:ext>
            </a:extLst>
          </p:cNvPr>
          <p:cNvSpPr>
            <a:spLocks noGrp="1"/>
          </p:cNvSpPr>
          <p:nvPr>
            <p:ph type="body" sz="half" idx="2"/>
          </p:nvPr>
        </p:nvSpPr>
        <p:spPr>
          <a:xfrm>
            <a:off x="-7801" y="2613717"/>
            <a:ext cx="5296012" cy="3171264"/>
          </a:xfrm>
        </p:spPr>
        <p:txBody>
          <a:bodyPr vert="horz" lIns="91440" tIns="45720" rIns="91440" bIns="45720" rtlCol="0" anchor="t">
            <a:normAutofit/>
          </a:bodyPr>
          <a:lstStyle/>
          <a:p>
            <a:pPr indent="-182880">
              <a:lnSpc>
                <a:spcPct val="90000"/>
              </a:lnSpc>
              <a:buFont typeface="Wingdings 2" pitchFamily="18" charset="2"/>
              <a:buChar char=""/>
            </a:pPr>
            <a:r>
              <a:rPr lang="en-US" sz="2400" b="1" dirty="0">
                <a:latin typeface="Tempus Sans ITC"/>
              </a:rPr>
              <a:t>*I am currently working on my Ed. D Degree</a:t>
            </a:r>
          </a:p>
          <a:p>
            <a:pPr indent="-182880">
              <a:lnSpc>
                <a:spcPct val="90000"/>
              </a:lnSpc>
              <a:buFont typeface="Wingdings 2" pitchFamily="18" charset="2"/>
              <a:buChar char=""/>
            </a:pPr>
            <a:r>
              <a:rPr lang="en-US" sz="2400" b="1" dirty="0">
                <a:latin typeface="Tempus Sans ITC"/>
              </a:rPr>
              <a:t>*Highly qualified (General &amp; Special Education)</a:t>
            </a:r>
          </a:p>
          <a:p>
            <a:pPr indent="-182880">
              <a:lnSpc>
                <a:spcPct val="90000"/>
              </a:lnSpc>
              <a:buFont typeface="Wingdings 2" pitchFamily="18" charset="2"/>
              <a:buChar char=""/>
            </a:pPr>
            <a:r>
              <a:rPr lang="en-US" sz="2400" b="1" dirty="0">
                <a:latin typeface="Tempus Sans ITC"/>
              </a:rPr>
              <a:t>*Reading, Math, Gifted, Dyslexia Endorsements</a:t>
            </a:r>
          </a:p>
          <a:p>
            <a:pPr indent="-182880">
              <a:lnSpc>
                <a:spcPct val="90000"/>
              </a:lnSpc>
              <a:buFont typeface="Wingdings 2" pitchFamily="18" charset="2"/>
              <a:buChar char=""/>
            </a:pPr>
            <a:r>
              <a:rPr lang="en-US" sz="2400" b="1" dirty="0">
                <a:latin typeface="Tempus Sans ITC"/>
              </a:rPr>
              <a:t>*This is my 18th year as an Educator! </a:t>
            </a:r>
          </a:p>
        </p:txBody>
      </p:sp>
      <p:pic>
        <p:nvPicPr>
          <p:cNvPr id="5" name="Picture 15" descr="A person and person standing next to a palm tree&#10;&#10;Description automatically generated">
            <a:extLst>
              <a:ext uri="{FF2B5EF4-FFF2-40B4-BE49-F238E27FC236}">
                <a16:creationId xmlns:a16="http://schemas.microsoft.com/office/drawing/2014/main" id="{AB08840C-8901-CDB7-92FB-941A14D2FC2C}"/>
              </a:ext>
            </a:extLst>
          </p:cNvPr>
          <p:cNvPicPr>
            <a:picLocks noChangeAspect="1"/>
          </p:cNvPicPr>
          <p:nvPr/>
        </p:nvPicPr>
        <p:blipFill rotWithShape="1">
          <a:blip r:embed="rId2"/>
          <a:srcRect l="6154" r="3" b="3"/>
          <a:stretch/>
        </p:blipFill>
        <p:spPr>
          <a:xfrm>
            <a:off x="6083162" y="759254"/>
            <a:ext cx="5238340" cy="5330650"/>
          </a:xfrm>
          <a:prstGeom prst="rect">
            <a:avLst/>
          </a:prstGeom>
        </p:spPr>
      </p:pic>
    </p:spTree>
    <p:extLst>
      <p:ext uri="{BB962C8B-B14F-4D97-AF65-F5344CB8AC3E}">
        <p14:creationId xmlns:p14="http://schemas.microsoft.com/office/powerpoint/2010/main" val="4219213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ADFE9-9DA0-43FF-AB2E-0485FD9A476C}"/>
              </a:ext>
            </a:extLst>
          </p:cNvPr>
          <p:cNvSpPr>
            <a:spLocks noGrp="1"/>
          </p:cNvSpPr>
          <p:nvPr>
            <p:ph type="title"/>
          </p:nvPr>
        </p:nvSpPr>
        <p:spPr>
          <a:xfrm>
            <a:off x="2786331" y="129345"/>
            <a:ext cx="7772400" cy="1463040"/>
          </a:xfrm>
        </p:spPr>
        <p:txBody>
          <a:bodyPr/>
          <a:lstStyle/>
          <a:p>
            <a:pPr algn="ctr"/>
            <a:r>
              <a:rPr lang="en-US" dirty="0">
                <a:solidFill>
                  <a:schemeClr val="accent2"/>
                </a:solidFill>
                <a:latin typeface="Baskerville Old Face"/>
              </a:rPr>
              <a:t>2nd GRADE SYLLABUS</a:t>
            </a:r>
          </a:p>
        </p:txBody>
      </p:sp>
      <p:sp>
        <p:nvSpPr>
          <p:cNvPr id="8" name="Rectangle 7">
            <a:extLst>
              <a:ext uri="{FF2B5EF4-FFF2-40B4-BE49-F238E27FC236}">
                <a16:creationId xmlns:a16="http://schemas.microsoft.com/office/drawing/2014/main" id="{577AF667-E2AA-4BFF-A269-47F178E2F971}"/>
              </a:ext>
            </a:extLst>
          </p:cNvPr>
          <p:cNvSpPr/>
          <p:nvPr/>
        </p:nvSpPr>
        <p:spPr>
          <a:xfrm>
            <a:off x="-5745" y="1958562"/>
            <a:ext cx="12191998" cy="5463394"/>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A picture containing shirt&#10;&#10;Description automatically generated">
            <a:extLst>
              <a:ext uri="{FF2B5EF4-FFF2-40B4-BE49-F238E27FC236}">
                <a16:creationId xmlns:a16="http://schemas.microsoft.com/office/drawing/2014/main" id="{D8FC7045-B8CD-4FAF-BF80-A124F25DBF16}"/>
              </a:ext>
            </a:extLst>
          </p:cNvPr>
          <p:cNvPicPr>
            <a:picLocks noChangeAspect="1"/>
          </p:cNvPicPr>
          <p:nvPr/>
        </p:nvPicPr>
        <p:blipFill>
          <a:blip r:embed="rId2"/>
          <a:stretch>
            <a:fillRect/>
          </a:stretch>
        </p:blipFill>
        <p:spPr>
          <a:xfrm>
            <a:off x="4601131" y="3935319"/>
            <a:ext cx="2619375" cy="2457450"/>
          </a:xfrm>
          <a:prstGeom prst="rect">
            <a:avLst/>
          </a:prstGeom>
        </p:spPr>
      </p:pic>
      <p:pic>
        <p:nvPicPr>
          <p:cNvPr id="4" name="Picture 4" descr="A picture containing child, toy, little, small&#10;&#10;Description automatically generated">
            <a:extLst>
              <a:ext uri="{FF2B5EF4-FFF2-40B4-BE49-F238E27FC236}">
                <a16:creationId xmlns:a16="http://schemas.microsoft.com/office/drawing/2014/main" id="{F4C18BFA-65E8-412A-B459-EF21B27B6E35}"/>
              </a:ext>
            </a:extLst>
          </p:cNvPr>
          <p:cNvPicPr>
            <a:picLocks noChangeAspect="1"/>
          </p:cNvPicPr>
          <p:nvPr/>
        </p:nvPicPr>
        <p:blipFill>
          <a:blip r:embed="rId3"/>
          <a:stretch>
            <a:fillRect/>
          </a:stretch>
        </p:blipFill>
        <p:spPr>
          <a:xfrm>
            <a:off x="7977978" y="4341063"/>
            <a:ext cx="2524125" cy="1809750"/>
          </a:xfrm>
          <a:prstGeom prst="rect">
            <a:avLst/>
          </a:prstGeom>
        </p:spPr>
      </p:pic>
      <p:pic>
        <p:nvPicPr>
          <p:cNvPr id="7" name="Picture 8" descr="A picture containing food, mirror&#10;&#10;Description automatically generated">
            <a:extLst>
              <a:ext uri="{FF2B5EF4-FFF2-40B4-BE49-F238E27FC236}">
                <a16:creationId xmlns:a16="http://schemas.microsoft.com/office/drawing/2014/main" id="{5C1928DB-7637-419B-9D29-1B5FC278193B}"/>
              </a:ext>
            </a:extLst>
          </p:cNvPr>
          <p:cNvPicPr>
            <a:picLocks noChangeAspect="1"/>
          </p:cNvPicPr>
          <p:nvPr/>
        </p:nvPicPr>
        <p:blipFill>
          <a:blip r:embed="rId4"/>
          <a:stretch>
            <a:fillRect/>
          </a:stretch>
        </p:blipFill>
        <p:spPr>
          <a:xfrm>
            <a:off x="210827" y="155072"/>
            <a:ext cx="1780711" cy="1780711"/>
          </a:xfrm>
          <a:prstGeom prst="rect">
            <a:avLst/>
          </a:prstGeom>
        </p:spPr>
      </p:pic>
      <p:pic>
        <p:nvPicPr>
          <p:cNvPr id="14" name="Picture 14" descr="A drawing of a face&#10;&#10;Description automatically generated">
            <a:extLst>
              <a:ext uri="{FF2B5EF4-FFF2-40B4-BE49-F238E27FC236}">
                <a16:creationId xmlns:a16="http://schemas.microsoft.com/office/drawing/2014/main" id="{0EA382D8-53B2-4082-88A5-74F9C6FD4BC8}"/>
              </a:ext>
            </a:extLst>
          </p:cNvPr>
          <p:cNvPicPr>
            <a:picLocks noChangeAspect="1"/>
          </p:cNvPicPr>
          <p:nvPr/>
        </p:nvPicPr>
        <p:blipFill>
          <a:blip r:embed="rId5"/>
          <a:stretch>
            <a:fillRect/>
          </a:stretch>
        </p:blipFill>
        <p:spPr>
          <a:xfrm>
            <a:off x="375492" y="4696227"/>
            <a:ext cx="2590800" cy="1762125"/>
          </a:xfrm>
          <a:prstGeom prst="rect">
            <a:avLst/>
          </a:prstGeom>
        </p:spPr>
      </p:pic>
      <p:pic>
        <p:nvPicPr>
          <p:cNvPr id="15" name="Picture 15" descr="A picture containing refrigerator, box&#10;&#10;Description automatically generated">
            <a:extLst>
              <a:ext uri="{FF2B5EF4-FFF2-40B4-BE49-F238E27FC236}">
                <a16:creationId xmlns:a16="http://schemas.microsoft.com/office/drawing/2014/main" id="{57598AC1-F880-480F-B8B3-7BB969355B8C}"/>
              </a:ext>
            </a:extLst>
          </p:cNvPr>
          <p:cNvPicPr>
            <a:picLocks noChangeAspect="1"/>
          </p:cNvPicPr>
          <p:nvPr/>
        </p:nvPicPr>
        <p:blipFill>
          <a:blip r:embed="rId6"/>
          <a:stretch>
            <a:fillRect/>
          </a:stretch>
        </p:blipFill>
        <p:spPr>
          <a:xfrm>
            <a:off x="1763402" y="2268576"/>
            <a:ext cx="1639927" cy="1716824"/>
          </a:xfrm>
          <a:prstGeom prst="rect">
            <a:avLst/>
          </a:prstGeom>
        </p:spPr>
      </p:pic>
      <p:pic>
        <p:nvPicPr>
          <p:cNvPr id="16" name="Picture 16" descr="A picture containing box, room, refrigerator&#10;&#10;Description automatically generated">
            <a:extLst>
              <a:ext uri="{FF2B5EF4-FFF2-40B4-BE49-F238E27FC236}">
                <a16:creationId xmlns:a16="http://schemas.microsoft.com/office/drawing/2014/main" id="{DF6D2C5C-8983-4FBC-9425-704DD82498B9}"/>
              </a:ext>
            </a:extLst>
          </p:cNvPr>
          <p:cNvPicPr>
            <a:picLocks noChangeAspect="1"/>
          </p:cNvPicPr>
          <p:nvPr/>
        </p:nvPicPr>
        <p:blipFill>
          <a:blip r:embed="rId7"/>
          <a:stretch>
            <a:fillRect/>
          </a:stretch>
        </p:blipFill>
        <p:spPr>
          <a:xfrm rot="1380000">
            <a:off x="8499948" y="1988447"/>
            <a:ext cx="2743200" cy="1358219"/>
          </a:xfrm>
          <a:prstGeom prst="rect">
            <a:avLst/>
          </a:prstGeom>
        </p:spPr>
      </p:pic>
      <p:pic>
        <p:nvPicPr>
          <p:cNvPr id="6" name="Picture 8" descr="A picture containing photo, remote, clock, monitor&#10;&#10;Description automatically generated">
            <a:extLst>
              <a:ext uri="{FF2B5EF4-FFF2-40B4-BE49-F238E27FC236}">
                <a16:creationId xmlns:a16="http://schemas.microsoft.com/office/drawing/2014/main" id="{E697E765-E69B-4A5C-AFC1-03F4CC7E2DBF}"/>
              </a:ext>
            </a:extLst>
          </p:cNvPr>
          <p:cNvPicPr>
            <a:picLocks noChangeAspect="1"/>
          </p:cNvPicPr>
          <p:nvPr/>
        </p:nvPicPr>
        <p:blipFill>
          <a:blip r:embed="rId8"/>
          <a:stretch>
            <a:fillRect/>
          </a:stretch>
        </p:blipFill>
        <p:spPr>
          <a:xfrm rot="540000">
            <a:off x="5229324" y="4919804"/>
            <a:ext cx="1118731" cy="954298"/>
          </a:xfrm>
          <a:prstGeom prst="rect">
            <a:avLst/>
          </a:prstGeom>
        </p:spPr>
      </p:pic>
      <p:sp>
        <p:nvSpPr>
          <p:cNvPr id="9" name="TextBox 8">
            <a:extLst>
              <a:ext uri="{FF2B5EF4-FFF2-40B4-BE49-F238E27FC236}">
                <a16:creationId xmlns:a16="http://schemas.microsoft.com/office/drawing/2014/main" id="{2C457BF4-33E9-48C3-AAEF-353AD7121CBB}"/>
              </a:ext>
            </a:extLst>
          </p:cNvPr>
          <p:cNvSpPr txBox="1"/>
          <p:nvPr/>
        </p:nvSpPr>
        <p:spPr>
          <a:xfrm>
            <a:off x="3413260" y="2493955"/>
            <a:ext cx="4858574" cy="769441"/>
          </a:xfrm>
          <a:prstGeom prst="rect">
            <a:avLst/>
          </a:prstGeom>
          <a:noFill/>
          <a:ln w="57150">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dirty="0">
                <a:solidFill>
                  <a:srgbClr val="0070C0"/>
                </a:solidFill>
                <a:hlinkClick r:id="rId9" action="ppaction://hlinkfile"/>
              </a:rPr>
              <a:t>2nd Grade Syllabus</a:t>
            </a:r>
            <a:endParaRPr lang="en-US" sz="4400" dirty="0">
              <a:solidFill>
                <a:srgbClr val="0070C0"/>
              </a:solidFill>
            </a:endParaRPr>
          </a:p>
        </p:txBody>
      </p:sp>
    </p:spTree>
    <p:extLst>
      <p:ext uri="{BB962C8B-B14F-4D97-AF65-F5344CB8AC3E}">
        <p14:creationId xmlns:p14="http://schemas.microsoft.com/office/powerpoint/2010/main" val="4391505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A drawing of a cartoon character&#10;&#10;Description automatically generated">
            <a:extLst>
              <a:ext uri="{FF2B5EF4-FFF2-40B4-BE49-F238E27FC236}">
                <a16:creationId xmlns:a16="http://schemas.microsoft.com/office/drawing/2014/main" id="{CB607716-52B6-425B-AB63-197E95F9A268}"/>
              </a:ext>
            </a:extLst>
          </p:cNvPr>
          <p:cNvPicPr>
            <a:picLocks noChangeAspect="1"/>
          </p:cNvPicPr>
          <p:nvPr/>
        </p:nvPicPr>
        <p:blipFill>
          <a:blip r:embed="rId2"/>
          <a:stretch>
            <a:fillRect/>
          </a:stretch>
        </p:blipFill>
        <p:spPr>
          <a:xfrm>
            <a:off x="285473" y="1712715"/>
            <a:ext cx="2560320" cy="620877"/>
          </a:xfrm>
          <a:prstGeom prst="rect">
            <a:avLst/>
          </a:prstGeom>
        </p:spPr>
      </p:pic>
      <p:pic>
        <p:nvPicPr>
          <p:cNvPr id="4" name="Picture 4" descr="A picture containing drawing&#10;&#10;Description automatically generated">
            <a:extLst>
              <a:ext uri="{FF2B5EF4-FFF2-40B4-BE49-F238E27FC236}">
                <a16:creationId xmlns:a16="http://schemas.microsoft.com/office/drawing/2014/main" id="{DBCFAE10-3754-409E-A7A4-EDBBC1EAA2E5}"/>
              </a:ext>
            </a:extLst>
          </p:cNvPr>
          <p:cNvPicPr>
            <a:picLocks noChangeAspect="1"/>
          </p:cNvPicPr>
          <p:nvPr/>
        </p:nvPicPr>
        <p:blipFill>
          <a:blip r:embed="rId3"/>
          <a:stretch>
            <a:fillRect/>
          </a:stretch>
        </p:blipFill>
        <p:spPr>
          <a:xfrm>
            <a:off x="3354631" y="1710457"/>
            <a:ext cx="2560320" cy="608075"/>
          </a:xfrm>
          <a:prstGeom prst="rect">
            <a:avLst/>
          </a:prstGeom>
        </p:spPr>
      </p:pic>
      <p:pic>
        <p:nvPicPr>
          <p:cNvPr id="3" name="Picture 3" descr="A drawing of a cartoon character&#10;&#10;Description automatically generated">
            <a:extLst>
              <a:ext uri="{FF2B5EF4-FFF2-40B4-BE49-F238E27FC236}">
                <a16:creationId xmlns:a16="http://schemas.microsoft.com/office/drawing/2014/main" id="{46871C33-844B-4F27-A1F9-26D7095F9C8E}"/>
              </a:ext>
            </a:extLst>
          </p:cNvPr>
          <p:cNvPicPr>
            <a:picLocks noChangeAspect="1"/>
          </p:cNvPicPr>
          <p:nvPr/>
        </p:nvPicPr>
        <p:blipFill>
          <a:blip r:embed="rId4"/>
          <a:stretch>
            <a:fillRect/>
          </a:stretch>
        </p:blipFill>
        <p:spPr>
          <a:xfrm>
            <a:off x="6253044" y="1653044"/>
            <a:ext cx="2560320" cy="601675"/>
          </a:xfrm>
          <a:prstGeom prst="rect">
            <a:avLst/>
          </a:prstGeom>
        </p:spPr>
      </p:pic>
      <p:pic>
        <p:nvPicPr>
          <p:cNvPr id="5" name="Picture 5" descr="A drawing of a cartoon character&#10;&#10;Description automatically generated">
            <a:extLst>
              <a:ext uri="{FF2B5EF4-FFF2-40B4-BE49-F238E27FC236}">
                <a16:creationId xmlns:a16="http://schemas.microsoft.com/office/drawing/2014/main" id="{AFB75086-8D5E-4D28-A908-1A2DF9101DF0}"/>
              </a:ext>
            </a:extLst>
          </p:cNvPr>
          <p:cNvPicPr>
            <a:picLocks noChangeAspect="1"/>
          </p:cNvPicPr>
          <p:nvPr/>
        </p:nvPicPr>
        <p:blipFill>
          <a:blip r:embed="rId5"/>
          <a:stretch>
            <a:fillRect/>
          </a:stretch>
        </p:blipFill>
        <p:spPr>
          <a:xfrm>
            <a:off x="9094685" y="1625377"/>
            <a:ext cx="2560320" cy="622373"/>
          </a:xfrm>
          <a:prstGeom prst="rect">
            <a:avLst/>
          </a:prstGeom>
        </p:spPr>
      </p:pic>
      <p:sp>
        <p:nvSpPr>
          <p:cNvPr id="6" name="TextBox 5">
            <a:extLst>
              <a:ext uri="{FF2B5EF4-FFF2-40B4-BE49-F238E27FC236}">
                <a16:creationId xmlns:a16="http://schemas.microsoft.com/office/drawing/2014/main" id="{515C6FCD-146B-4163-8DC5-F35E72F00C40}"/>
              </a:ext>
            </a:extLst>
          </p:cNvPr>
          <p:cNvSpPr txBox="1"/>
          <p:nvPr/>
        </p:nvSpPr>
        <p:spPr>
          <a:xfrm>
            <a:off x="2260573" y="152400"/>
            <a:ext cx="752301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b="1">
                <a:solidFill>
                  <a:srgbClr val="0070C0"/>
                </a:solidFill>
              </a:rPr>
              <a:t>What will students learn?</a:t>
            </a:r>
          </a:p>
        </p:txBody>
      </p:sp>
      <p:pic>
        <p:nvPicPr>
          <p:cNvPr id="7" name="Picture 7" descr="A picture containing drawing&#10;&#10;Description automatically generated">
            <a:extLst>
              <a:ext uri="{FF2B5EF4-FFF2-40B4-BE49-F238E27FC236}">
                <a16:creationId xmlns:a16="http://schemas.microsoft.com/office/drawing/2014/main" id="{E43B2269-CDE9-49C6-940A-4FE13FCFAF4D}"/>
              </a:ext>
            </a:extLst>
          </p:cNvPr>
          <p:cNvPicPr>
            <a:picLocks noChangeAspect="1"/>
          </p:cNvPicPr>
          <p:nvPr/>
        </p:nvPicPr>
        <p:blipFill>
          <a:blip r:embed="rId6"/>
          <a:stretch>
            <a:fillRect/>
          </a:stretch>
        </p:blipFill>
        <p:spPr>
          <a:xfrm>
            <a:off x="9966295" y="154564"/>
            <a:ext cx="1255569" cy="1067666"/>
          </a:xfrm>
          <a:prstGeom prst="rect">
            <a:avLst/>
          </a:prstGeom>
        </p:spPr>
      </p:pic>
      <p:pic>
        <p:nvPicPr>
          <p:cNvPr id="11" name="Picture 7" descr="A picture containing drawing&#10;&#10;Description automatically generated">
            <a:extLst>
              <a:ext uri="{FF2B5EF4-FFF2-40B4-BE49-F238E27FC236}">
                <a16:creationId xmlns:a16="http://schemas.microsoft.com/office/drawing/2014/main" id="{FDD819A2-2302-4429-99D4-6780BAD0A447}"/>
              </a:ext>
            </a:extLst>
          </p:cNvPr>
          <p:cNvPicPr>
            <a:picLocks noChangeAspect="1"/>
          </p:cNvPicPr>
          <p:nvPr/>
        </p:nvPicPr>
        <p:blipFill>
          <a:blip r:embed="rId6"/>
          <a:stretch>
            <a:fillRect/>
          </a:stretch>
        </p:blipFill>
        <p:spPr>
          <a:xfrm>
            <a:off x="709304" y="153085"/>
            <a:ext cx="1255569" cy="1067666"/>
          </a:xfrm>
          <a:prstGeom prst="rect">
            <a:avLst/>
          </a:prstGeom>
        </p:spPr>
      </p:pic>
      <p:sp>
        <p:nvSpPr>
          <p:cNvPr id="9" name="TextBox 8">
            <a:extLst>
              <a:ext uri="{FF2B5EF4-FFF2-40B4-BE49-F238E27FC236}">
                <a16:creationId xmlns:a16="http://schemas.microsoft.com/office/drawing/2014/main" id="{8B2B2944-8A13-48A8-B8C8-D8423F5B7797}"/>
              </a:ext>
            </a:extLst>
          </p:cNvPr>
          <p:cNvSpPr txBox="1"/>
          <p:nvPr/>
        </p:nvSpPr>
        <p:spPr>
          <a:xfrm>
            <a:off x="867" y="2330161"/>
            <a:ext cx="3210787" cy="45858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latin typeface="Times"/>
                <a:cs typeface="Times"/>
              </a:rPr>
              <a:t>* Phonics</a:t>
            </a:r>
            <a:endParaRPr lang="en-US">
              <a:latin typeface="Tw Cen MT" panose="020B0602020104020603"/>
              <a:cs typeface="Times"/>
            </a:endParaRPr>
          </a:p>
          <a:p>
            <a:r>
              <a:rPr lang="en-US" sz="2000" b="1">
                <a:latin typeface="Times"/>
                <a:cs typeface="Times"/>
              </a:rPr>
              <a:t>* Reading Comprehension</a:t>
            </a:r>
            <a:endParaRPr lang="en-US"/>
          </a:p>
          <a:p>
            <a:r>
              <a:rPr lang="en-US" sz="2000" b="1">
                <a:latin typeface="Times"/>
                <a:cs typeface="Times"/>
              </a:rPr>
              <a:t>* Main Idea</a:t>
            </a:r>
          </a:p>
          <a:p>
            <a:r>
              <a:rPr lang="en-US" sz="2000" b="1">
                <a:latin typeface="Times"/>
                <a:cs typeface="Times"/>
              </a:rPr>
              <a:t>* Author's Purpose</a:t>
            </a:r>
          </a:p>
          <a:p>
            <a:r>
              <a:rPr lang="en-US" sz="2000" b="1">
                <a:latin typeface="Times"/>
                <a:cs typeface="Times"/>
              </a:rPr>
              <a:t>* Grammar &amp; Conventions</a:t>
            </a:r>
          </a:p>
          <a:p>
            <a:r>
              <a:rPr lang="en-US" sz="2000" b="1">
                <a:latin typeface="Times"/>
                <a:cs typeface="Times"/>
              </a:rPr>
              <a:t>         ~ capitalization</a:t>
            </a:r>
          </a:p>
          <a:p>
            <a:r>
              <a:rPr lang="en-US" sz="2000" b="1">
                <a:latin typeface="Times"/>
                <a:cs typeface="Times"/>
              </a:rPr>
              <a:t>         ~ punctuation</a:t>
            </a:r>
          </a:p>
          <a:p>
            <a:r>
              <a:rPr lang="en-US" sz="2000" b="1">
                <a:latin typeface="Times"/>
                <a:cs typeface="Times"/>
              </a:rPr>
              <a:t>         ~ spelling</a:t>
            </a:r>
          </a:p>
          <a:p>
            <a:r>
              <a:rPr lang="en-US" sz="2000" b="1">
                <a:latin typeface="Times"/>
                <a:cs typeface="Times"/>
              </a:rPr>
              <a:t>* Text Features</a:t>
            </a:r>
          </a:p>
          <a:p>
            <a:endParaRPr lang="en-US" sz="2000" b="1">
              <a:solidFill>
                <a:srgbClr val="000000"/>
              </a:solidFill>
              <a:latin typeface="Times"/>
              <a:cs typeface="Times"/>
            </a:endParaRPr>
          </a:p>
          <a:p>
            <a:pPr algn="ctr"/>
            <a:r>
              <a:rPr lang="en-US" sz="2800" b="1" u="sng">
                <a:solidFill>
                  <a:srgbClr val="7030A0"/>
                </a:solidFill>
                <a:latin typeface="Times"/>
                <a:cs typeface="Times"/>
              </a:rPr>
              <a:t>Writing</a:t>
            </a:r>
            <a:endParaRPr lang="en-US"/>
          </a:p>
          <a:p>
            <a:r>
              <a:rPr lang="en-US" sz="2400" b="1">
                <a:solidFill>
                  <a:srgbClr val="0D0D0D"/>
                </a:solidFill>
                <a:latin typeface="Times"/>
                <a:cs typeface="Times"/>
              </a:rPr>
              <a:t>*</a:t>
            </a:r>
            <a:r>
              <a:rPr lang="en-US" sz="2400" b="1">
                <a:solidFill>
                  <a:srgbClr val="7030A0"/>
                </a:solidFill>
                <a:latin typeface="Times"/>
                <a:cs typeface="Times"/>
              </a:rPr>
              <a:t> </a:t>
            </a:r>
            <a:r>
              <a:rPr lang="en-US" sz="2000" b="1">
                <a:solidFill>
                  <a:srgbClr val="0D0D0D"/>
                </a:solidFill>
                <a:latin typeface="Times"/>
                <a:cs typeface="Times"/>
              </a:rPr>
              <a:t>Narrative</a:t>
            </a:r>
          </a:p>
          <a:p>
            <a:r>
              <a:rPr lang="en-US" sz="2000" b="1">
                <a:solidFill>
                  <a:srgbClr val="0D0D0D"/>
                </a:solidFill>
                <a:latin typeface="Times"/>
                <a:cs typeface="Times"/>
              </a:rPr>
              <a:t>* Information</a:t>
            </a:r>
          </a:p>
          <a:p>
            <a:r>
              <a:rPr lang="en-US" sz="2000" b="1">
                <a:solidFill>
                  <a:srgbClr val="0D0D0D"/>
                </a:solidFill>
                <a:latin typeface="Times"/>
                <a:cs typeface="Times"/>
              </a:rPr>
              <a:t>* Opinion</a:t>
            </a:r>
          </a:p>
        </p:txBody>
      </p:sp>
      <p:sp>
        <p:nvSpPr>
          <p:cNvPr id="14" name="TextBox 13">
            <a:extLst>
              <a:ext uri="{FF2B5EF4-FFF2-40B4-BE49-F238E27FC236}">
                <a16:creationId xmlns:a16="http://schemas.microsoft.com/office/drawing/2014/main" id="{2C91A4AD-3333-4D76-917D-F37302C2FD4E}"/>
              </a:ext>
            </a:extLst>
          </p:cNvPr>
          <p:cNvSpPr txBox="1"/>
          <p:nvPr/>
        </p:nvSpPr>
        <p:spPr>
          <a:xfrm>
            <a:off x="3334616" y="2555296"/>
            <a:ext cx="2760517"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latin typeface="Times"/>
                <a:cs typeface="Times"/>
              </a:rPr>
              <a:t>*</a:t>
            </a:r>
            <a:r>
              <a:rPr lang="en-US" sz="2200" b="1">
                <a:latin typeface="Times"/>
                <a:cs typeface="Times"/>
              </a:rPr>
              <a:t>Matter</a:t>
            </a:r>
            <a:endParaRPr lang="en-US" sz="2200"/>
          </a:p>
          <a:p>
            <a:r>
              <a:rPr lang="en-US" sz="2200" b="1">
                <a:latin typeface="Times"/>
                <a:cs typeface="Times"/>
              </a:rPr>
              <a:t>*Force &amp; Motion</a:t>
            </a:r>
            <a:endParaRPr lang="en-US" sz="2200"/>
          </a:p>
          <a:p>
            <a:r>
              <a:rPr lang="en-US" sz="2200" b="1">
                <a:latin typeface="Times"/>
                <a:cs typeface="Times"/>
              </a:rPr>
              <a:t>*Sun, Moon, &amp; Stars</a:t>
            </a:r>
            <a:endParaRPr lang="en-US" sz="2200"/>
          </a:p>
          <a:p>
            <a:r>
              <a:rPr lang="en-US" sz="2200" b="1">
                <a:latin typeface="Times"/>
                <a:cs typeface="Times"/>
              </a:rPr>
              <a:t>*Life Cycles</a:t>
            </a:r>
            <a:endParaRPr lang="en-US" sz="2200"/>
          </a:p>
        </p:txBody>
      </p:sp>
      <p:sp>
        <p:nvSpPr>
          <p:cNvPr id="15" name="TextBox 14">
            <a:extLst>
              <a:ext uri="{FF2B5EF4-FFF2-40B4-BE49-F238E27FC236}">
                <a16:creationId xmlns:a16="http://schemas.microsoft.com/office/drawing/2014/main" id="{10907BB1-035A-4340-ADE4-B5D62CA2A2B7}"/>
              </a:ext>
            </a:extLst>
          </p:cNvPr>
          <p:cNvSpPr txBox="1"/>
          <p:nvPr/>
        </p:nvSpPr>
        <p:spPr>
          <a:xfrm>
            <a:off x="6096866" y="2468706"/>
            <a:ext cx="2812471"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latin typeface="Times"/>
                <a:cs typeface="Times"/>
              </a:rPr>
              <a:t>* Addition / Subtraction</a:t>
            </a:r>
            <a:endParaRPr lang="en-US"/>
          </a:p>
          <a:p>
            <a:r>
              <a:rPr lang="en-US" sz="2000" b="1">
                <a:latin typeface="Times"/>
                <a:cs typeface="Times"/>
              </a:rPr>
              <a:t>* Place Value</a:t>
            </a:r>
            <a:endParaRPr lang="en-US"/>
          </a:p>
          <a:p>
            <a:r>
              <a:rPr lang="en-US" sz="2000" b="1">
                <a:latin typeface="Times"/>
                <a:cs typeface="Times"/>
              </a:rPr>
              <a:t>* Time</a:t>
            </a:r>
          </a:p>
          <a:p>
            <a:r>
              <a:rPr lang="en-US" sz="2000" b="1">
                <a:latin typeface="Times"/>
                <a:cs typeface="Times"/>
              </a:rPr>
              <a:t>* Money</a:t>
            </a:r>
          </a:p>
          <a:p>
            <a:r>
              <a:rPr lang="en-US" sz="2000" b="1">
                <a:latin typeface="Times"/>
                <a:cs typeface="Times"/>
              </a:rPr>
              <a:t>* Measurement</a:t>
            </a:r>
          </a:p>
          <a:p>
            <a:r>
              <a:rPr lang="en-US" sz="2000" b="1">
                <a:latin typeface="Times"/>
                <a:cs typeface="Times"/>
              </a:rPr>
              <a:t>* Data</a:t>
            </a:r>
          </a:p>
          <a:p>
            <a:r>
              <a:rPr lang="en-US" sz="2000" b="1">
                <a:latin typeface="Times"/>
                <a:cs typeface="Times"/>
              </a:rPr>
              <a:t>* Geometry</a:t>
            </a:r>
          </a:p>
          <a:p>
            <a:r>
              <a:rPr lang="en-US" sz="2000" b="1">
                <a:latin typeface="Times"/>
                <a:cs typeface="Times"/>
              </a:rPr>
              <a:t>* Multiplication</a:t>
            </a:r>
          </a:p>
          <a:p>
            <a:endParaRPr lang="en-US" sz="2000" b="1">
              <a:latin typeface="Times"/>
              <a:cs typeface="Times"/>
            </a:endParaRPr>
          </a:p>
        </p:txBody>
      </p:sp>
      <p:sp>
        <p:nvSpPr>
          <p:cNvPr id="16" name="TextBox 15">
            <a:extLst>
              <a:ext uri="{FF2B5EF4-FFF2-40B4-BE49-F238E27FC236}">
                <a16:creationId xmlns:a16="http://schemas.microsoft.com/office/drawing/2014/main" id="{B5D2BAA6-FC22-4A61-9E66-42CB430EA14B}"/>
              </a:ext>
            </a:extLst>
          </p:cNvPr>
          <p:cNvSpPr txBox="1"/>
          <p:nvPr/>
        </p:nvSpPr>
        <p:spPr>
          <a:xfrm>
            <a:off x="8954365" y="2555297"/>
            <a:ext cx="3046266" cy="152349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Times"/>
                <a:cs typeface="Times"/>
              </a:rPr>
              <a:t>* </a:t>
            </a:r>
            <a:r>
              <a:rPr lang="en-US" sz="2300" b="1">
                <a:latin typeface="Times"/>
                <a:cs typeface="Times"/>
              </a:rPr>
              <a:t>Historical Figures    </a:t>
            </a:r>
            <a:endParaRPr lang="en-US" sz="2300">
              <a:latin typeface="Tw Cen MT" panose="020B0602020104020603"/>
              <a:cs typeface="Times"/>
            </a:endParaRPr>
          </a:p>
          <a:p>
            <a:r>
              <a:rPr lang="en-US" sz="2300" b="1">
                <a:latin typeface="Times"/>
                <a:cs typeface="Times"/>
              </a:rPr>
              <a:t>* Economy</a:t>
            </a:r>
            <a:endParaRPr lang="en-US" sz="2300">
              <a:latin typeface="Tw Cen MT"/>
              <a:cs typeface="Times"/>
            </a:endParaRPr>
          </a:p>
          <a:p>
            <a:r>
              <a:rPr lang="en-US" sz="2300" b="1">
                <a:latin typeface="Times"/>
                <a:cs typeface="Times"/>
              </a:rPr>
              <a:t>* Government</a:t>
            </a:r>
            <a:endParaRPr lang="en-US" sz="2300">
              <a:latin typeface="Tw Cen MT"/>
              <a:cs typeface="Times"/>
            </a:endParaRPr>
          </a:p>
          <a:p>
            <a:r>
              <a:rPr lang="en-US" sz="2300" b="1">
                <a:latin typeface="Times"/>
                <a:cs typeface="Times"/>
              </a:rPr>
              <a:t>* Cherokee &amp; Creek</a:t>
            </a:r>
            <a:endParaRPr lang="en-US" sz="2300"/>
          </a:p>
        </p:txBody>
      </p:sp>
    </p:spTree>
    <p:extLst>
      <p:ext uri="{BB962C8B-B14F-4D97-AF65-F5344CB8AC3E}">
        <p14:creationId xmlns:p14="http://schemas.microsoft.com/office/powerpoint/2010/main" val="26966107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hlinkClick r:id="rId2" action="ppaction://hlinkfile"/>
            <a:extLst>
              <a:ext uri="{FF2B5EF4-FFF2-40B4-BE49-F238E27FC236}">
                <a16:creationId xmlns:a16="http://schemas.microsoft.com/office/drawing/2014/main" id="{8343E1FE-BBC4-467A-8B78-D0A9172E8800}"/>
              </a:ext>
            </a:extLst>
          </p:cNvPr>
          <p:cNvSpPr/>
          <p:nvPr/>
        </p:nvSpPr>
        <p:spPr>
          <a:xfrm>
            <a:off x="2876" y="1390291"/>
            <a:ext cx="12191998" cy="5463394"/>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647751-4D5B-454A-9CFC-D23C21EF614A}"/>
              </a:ext>
            </a:extLst>
          </p:cNvPr>
          <p:cNvSpPr>
            <a:spLocks noGrp="1"/>
          </p:cNvSpPr>
          <p:nvPr>
            <p:ph type="title"/>
          </p:nvPr>
        </p:nvSpPr>
        <p:spPr>
          <a:xfrm>
            <a:off x="1126347" y="225782"/>
            <a:ext cx="9617853" cy="1044275"/>
          </a:xfrm>
          <a:solidFill>
            <a:srgbClr val="FFFF00"/>
          </a:solidFill>
        </p:spPr>
        <p:txBody>
          <a:bodyPr/>
          <a:lstStyle/>
          <a:p>
            <a:pPr algn="ctr"/>
            <a:r>
              <a:rPr lang="en-US" b="1" dirty="0">
                <a:solidFill>
                  <a:srgbClr val="00B050"/>
                </a:solidFill>
                <a:latin typeface="Baskerville Old Face"/>
              </a:rPr>
              <a:t>2nd</a:t>
            </a:r>
            <a:r>
              <a:rPr lang="en-US" dirty="0">
                <a:solidFill>
                  <a:schemeClr val="accent2"/>
                </a:solidFill>
                <a:latin typeface="Baskerville Old Face"/>
              </a:rPr>
              <a:t> </a:t>
            </a:r>
            <a:r>
              <a:rPr lang="en-US" b="1" dirty="0">
                <a:solidFill>
                  <a:schemeClr val="accent2"/>
                </a:solidFill>
                <a:latin typeface="Baskerville Old Face"/>
              </a:rPr>
              <a:t>Grade</a:t>
            </a:r>
            <a:r>
              <a:rPr lang="en-US" dirty="0">
                <a:solidFill>
                  <a:schemeClr val="accent2"/>
                </a:solidFill>
                <a:latin typeface="Baskerville Old Face"/>
              </a:rPr>
              <a:t> </a:t>
            </a:r>
            <a:r>
              <a:rPr lang="en-US" b="1" dirty="0">
                <a:solidFill>
                  <a:srgbClr val="FF0000"/>
                </a:solidFill>
                <a:latin typeface="Baskerville Old Face"/>
              </a:rPr>
              <a:t>Supply</a:t>
            </a:r>
            <a:r>
              <a:rPr lang="en-US" dirty="0">
                <a:solidFill>
                  <a:srgbClr val="FF0000"/>
                </a:solidFill>
                <a:latin typeface="Baskerville Old Face"/>
              </a:rPr>
              <a:t> </a:t>
            </a:r>
            <a:r>
              <a:rPr lang="en-US" dirty="0">
                <a:solidFill>
                  <a:srgbClr val="7030A0"/>
                </a:solidFill>
                <a:latin typeface="Baskerville Old Face"/>
              </a:rPr>
              <a:t>List</a:t>
            </a:r>
          </a:p>
        </p:txBody>
      </p:sp>
      <p:sp>
        <p:nvSpPr>
          <p:cNvPr id="18" name="Content Placeholder 17">
            <a:extLst>
              <a:ext uri="{FF2B5EF4-FFF2-40B4-BE49-F238E27FC236}">
                <a16:creationId xmlns:a16="http://schemas.microsoft.com/office/drawing/2014/main" id="{EEF13342-EA6E-466E-A9EC-D1E0ADFF561B}"/>
              </a:ext>
            </a:extLst>
          </p:cNvPr>
          <p:cNvSpPr>
            <a:spLocks noGrp="1"/>
          </p:cNvSpPr>
          <p:nvPr>
            <p:ph idx="1"/>
          </p:nvPr>
        </p:nvSpPr>
        <p:spPr/>
        <p:txBody>
          <a:bodyPr vert="horz" lIns="45720" tIns="45720" rIns="45720" bIns="45720" rtlCol="0" anchor="t">
            <a:normAutofit/>
          </a:bodyPr>
          <a:lstStyle/>
          <a:p>
            <a:pPr algn="ctr"/>
            <a:endParaRPr lang="en-US" dirty="0">
              <a:ea typeface="+mn-lt"/>
              <a:cs typeface="+mn-lt"/>
            </a:endParaRPr>
          </a:p>
          <a:p>
            <a:pPr algn="ctr"/>
            <a:endParaRPr lang="en-US" dirty="0">
              <a:ea typeface="+mn-lt"/>
              <a:cs typeface="+mn-lt"/>
            </a:endParaRPr>
          </a:p>
          <a:p>
            <a:pPr algn="ctr"/>
            <a:endParaRPr lang="en-US" dirty="0">
              <a:solidFill>
                <a:srgbClr val="002060"/>
              </a:solidFill>
            </a:endParaRPr>
          </a:p>
        </p:txBody>
      </p:sp>
      <p:pic>
        <p:nvPicPr>
          <p:cNvPr id="4" name="Picture 5" descr="A drawing of a cartoon character&#10;&#10;Description automatically generated">
            <a:extLst>
              <a:ext uri="{FF2B5EF4-FFF2-40B4-BE49-F238E27FC236}">
                <a16:creationId xmlns:a16="http://schemas.microsoft.com/office/drawing/2014/main" id="{FCD22FE5-CB73-4B13-B877-BDC62DA6A36A}"/>
              </a:ext>
            </a:extLst>
          </p:cNvPr>
          <p:cNvPicPr>
            <a:picLocks noChangeAspect="1"/>
          </p:cNvPicPr>
          <p:nvPr/>
        </p:nvPicPr>
        <p:blipFill>
          <a:blip r:embed="rId3"/>
          <a:stretch>
            <a:fillRect/>
          </a:stretch>
        </p:blipFill>
        <p:spPr>
          <a:xfrm>
            <a:off x="8871957" y="2901989"/>
            <a:ext cx="2514135" cy="1695217"/>
          </a:xfrm>
          <a:prstGeom prst="rect">
            <a:avLst/>
          </a:prstGeom>
        </p:spPr>
      </p:pic>
      <p:pic>
        <p:nvPicPr>
          <p:cNvPr id="19" name="Picture 19" descr="A picture containing building, drawing&#10;&#10;Description automatically generated">
            <a:extLst>
              <a:ext uri="{FF2B5EF4-FFF2-40B4-BE49-F238E27FC236}">
                <a16:creationId xmlns:a16="http://schemas.microsoft.com/office/drawing/2014/main" id="{13338ACF-955D-4FD7-B92A-EB262B39B997}"/>
              </a:ext>
            </a:extLst>
          </p:cNvPr>
          <p:cNvPicPr>
            <a:picLocks noChangeAspect="1"/>
          </p:cNvPicPr>
          <p:nvPr/>
        </p:nvPicPr>
        <p:blipFill>
          <a:blip r:embed="rId4"/>
          <a:stretch>
            <a:fillRect/>
          </a:stretch>
        </p:blipFill>
        <p:spPr>
          <a:xfrm>
            <a:off x="557096" y="2675480"/>
            <a:ext cx="2324100" cy="1971675"/>
          </a:xfrm>
          <a:prstGeom prst="rect">
            <a:avLst/>
          </a:prstGeom>
        </p:spPr>
      </p:pic>
      <p:pic>
        <p:nvPicPr>
          <p:cNvPr id="7" name="Picture 7" descr="A picture containing clock, remote, monitor, sitting&#10;&#10;Description automatically generated">
            <a:extLst>
              <a:ext uri="{FF2B5EF4-FFF2-40B4-BE49-F238E27FC236}">
                <a16:creationId xmlns:a16="http://schemas.microsoft.com/office/drawing/2014/main" id="{98955FF1-5369-4C40-9B0F-0601FB53FCA4}"/>
              </a:ext>
            </a:extLst>
          </p:cNvPr>
          <p:cNvPicPr>
            <a:picLocks noChangeAspect="1"/>
          </p:cNvPicPr>
          <p:nvPr/>
        </p:nvPicPr>
        <p:blipFill>
          <a:blip r:embed="rId5"/>
          <a:stretch>
            <a:fillRect/>
          </a:stretch>
        </p:blipFill>
        <p:spPr>
          <a:xfrm>
            <a:off x="4800599" y="1552229"/>
            <a:ext cx="1295401" cy="1285876"/>
          </a:xfrm>
          <a:prstGeom prst="rect">
            <a:avLst/>
          </a:prstGeom>
        </p:spPr>
      </p:pic>
      <p:sp>
        <p:nvSpPr>
          <p:cNvPr id="10" name="TextBox 9">
            <a:hlinkClick r:id="rId6" action="ppaction://hlinkfile"/>
            <a:extLst>
              <a:ext uri="{FF2B5EF4-FFF2-40B4-BE49-F238E27FC236}">
                <a16:creationId xmlns:a16="http://schemas.microsoft.com/office/drawing/2014/main" id="{089D6966-D482-4532-9F59-2BA0C5117AF8}"/>
              </a:ext>
            </a:extLst>
          </p:cNvPr>
          <p:cNvSpPr txBox="1"/>
          <p:nvPr/>
        </p:nvSpPr>
        <p:spPr>
          <a:xfrm>
            <a:off x="4195560" y="3635175"/>
            <a:ext cx="2906279" cy="1446550"/>
          </a:xfrm>
          <a:prstGeom prst="rect">
            <a:avLst/>
          </a:prstGeom>
          <a:noFill/>
          <a:ln w="57150">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b="1" dirty="0">
                <a:solidFill>
                  <a:srgbClr val="FF0000"/>
                </a:solidFill>
                <a:hlinkClick r:id="rId2" action="ppaction://hlinkfile"/>
              </a:rPr>
              <a:t>2</a:t>
            </a:r>
            <a:r>
              <a:rPr lang="en-US" sz="4400" b="1" baseline="30000" dirty="0">
                <a:solidFill>
                  <a:srgbClr val="FF0000"/>
                </a:solidFill>
                <a:hlinkClick r:id="rId2" action="ppaction://hlinkfile"/>
              </a:rPr>
              <a:t>nd</a:t>
            </a:r>
            <a:r>
              <a:rPr lang="en-US" sz="4400" b="1" dirty="0">
                <a:solidFill>
                  <a:srgbClr val="FF0000"/>
                </a:solidFill>
                <a:hlinkClick r:id="rId2" action="ppaction://hlinkfile"/>
              </a:rPr>
              <a:t> Grade Supply List</a:t>
            </a:r>
            <a:endParaRPr lang="en-US" sz="4400" b="1" dirty="0">
              <a:solidFill>
                <a:srgbClr val="FF0000"/>
              </a:solidFill>
            </a:endParaRPr>
          </a:p>
        </p:txBody>
      </p:sp>
    </p:spTree>
    <p:extLst>
      <p:ext uri="{BB962C8B-B14F-4D97-AF65-F5344CB8AC3E}">
        <p14:creationId xmlns:p14="http://schemas.microsoft.com/office/powerpoint/2010/main" val="10861051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63F91314E237741B30DABFE073300AC" ma:contentTypeVersion="16" ma:contentTypeDescription="Create a new document." ma:contentTypeScope="" ma:versionID="6435600f82d0027cc54a04299907d55e">
  <xsd:schema xmlns:xsd="http://www.w3.org/2001/XMLSchema" xmlns:xs="http://www.w3.org/2001/XMLSchema" xmlns:p="http://schemas.microsoft.com/office/2006/metadata/properties" xmlns:ns3="f998a6a7-84d9-4a26-a0b5-9cad52bdb84c" xmlns:ns4="8db9b210-4ceb-41a2-ab40-1404554655ba" targetNamespace="http://schemas.microsoft.com/office/2006/metadata/properties" ma:root="true" ma:fieldsID="6b70d9928fa76099b032728441b90bd1" ns3:_="" ns4:_="">
    <xsd:import namespace="f998a6a7-84d9-4a26-a0b5-9cad52bdb84c"/>
    <xsd:import namespace="8db9b210-4ceb-41a2-ab40-1404554655ba"/>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Location" minOccurs="0"/>
                <xsd:element ref="ns3:MediaServiceGenerationTime" minOccurs="0"/>
                <xsd:element ref="ns3:MediaServiceEventHashCode" minOccurs="0"/>
                <xsd:element ref="ns3:MediaServiceDateTaken" minOccurs="0"/>
                <xsd:element ref="ns3:MediaLengthInSeconds" minOccurs="0"/>
                <xsd:element ref="ns3:MediaServiceOCR"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98a6a7-84d9-4a26-a0b5-9cad52bdb84c"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OCR" ma:index="21" nillable="true" ma:displayName="Extracted Text" ma:internalName="MediaServiceOCR" ma:readOnly="true">
      <xsd:simpleType>
        <xsd:restriction base="dms:Note">
          <xsd:maxLength value="255"/>
        </xsd:restrictio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db9b210-4ceb-41a2-ab40-1404554655b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f998a6a7-84d9-4a26-a0b5-9cad52bdb84c" xsi:nil="true"/>
  </documentManagement>
</p:properties>
</file>

<file path=customXml/itemProps1.xml><?xml version="1.0" encoding="utf-8"?>
<ds:datastoreItem xmlns:ds="http://schemas.openxmlformats.org/officeDocument/2006/customXml" ds:itemID="{97B981AC-E215-46C4-9D86-E84A10455A53}">
  <ds:schemaRefs>
    <ds:schemaRef ds:uri="http://schemas.microsoft.com/sharepoint/v3/contenttype/forms"/>
  </ds:schemaRefs>
</ds:datastoreItem>
</file>

<file path=customXml/itemProps2.xml><?xml version="1.0" encoding="utf-8"?>
<ds:datastoreItem xmlns:ds="http://schemas.openxmlformats.org/officeDocument/2006/customXml" ds:itemID="{FCBDBA78-D75D-4D94-9829-30A9F383CD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98a6a7-84d9-4a26-a0b5-9cad52bdb84c"/>
    <ds:schemaRef ds:uri="8db9b210-4ceb-41a2-ab40-1404554655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93A2792-6766-4AC8-81BE-88B9B20598FD}">
  <ds:schemaRefs>
    <ds:schemaRef ds:uri="http://purl.org/dc/terms/"/>
    <ds:schemaRef ds:uri="http://schemas.microsoft.com/office/2006/metadata/properties"/>
    <ds:schemaRef ds:uri="f998a6a7-84d9-4a26-a0b5-9cad52bdb84c"/>
    <ds:schemaRef ds:uri="http://www.w3.org/XML/1998/namespace"/>
    <ds:schemaRef ds:uri="http://schemas.microsoft.com/office/2006/documentManagement/types"/>
    <ds:schemaRef ds:uri="http://schemas.openxmlformats.org/package/2006/metadata/core-properties"/>
    <ds:schemaRef ds:uri="http://schemas.microsoft.com/office/infopath/2007/PartnerControls"/>
    <ds:schemaRef ds:uri="8db9b210-4ceb-41a2-ab40-1404554655ba"/>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Integral</Template>
  <TotalTime>45</TotalTime>
  <Words>1789</Words>
  <Application>Microsoft Office PowerPoint</Application>
  <PresentationFormat>Widescreen</PresentationFormat>
  <Paragraphs>208</Paragraphs>
  <Slides>25</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25</vt:i4>
      </vt:variant>
    </vt:vector>
  </HeadingPairs>
  <TitlesOfParts>
    <vt:vector size="36" baseType="lpstr">
      <vt:lpstr>Arial</vt:lpstr>
      <vt:lpstr>Baskerville Old Face</vt:lpstr>
      <vt:lpstr>Calibri</vt:lpstr>
      <vt:lpstr>Calibri Light</vt:lpstr>
      <vt:lpstr>Comic Sans MS</vt:lpstr>
      <vt:lpstr>Corbel</vt:lpstr>
      <vt:lpstr>Tempus Sans ITC</vt:lpstr>
      <vt:lpstr>Times</vt:lpstr>
      <vt:lpstr>Tw Cen MT</vt:lpstr>
      <vt:lpstr>Wingdings 2</vt:lpstr>
      <vt:lpstr>Frame</vt:lpstr>
      <vt:lpstr>FPS' Virtual Open House! </vt:lpstr>
      <vt:lpstr>Virtual Opern house!</vt:lpstr>
      <vt:lpstr>Ms. Clark </vt:lpstr>
      <vt:lpstr>Mrs. Colbert</vt:lpstr>
      <vt:lpstr>Mrs. Garrett   </vt:lpstr>
      <vt:lpstr>Mrs. Prescott </vt:lpstr>
      <vt:lpstr>2nd GRADE SYLLABUS</vt:lpstr>
      <vt:lpstr>PowerPoint Presentation</vt:lpstr>
      <vt:lpstr>2nd Grade Supply List</vt:lpstr>
      <vt:lpstr>    Daily schedule for      2nd grade      (Tentative) </vt:lpstr>
      <vt:lpstr>        How do students go home?  *Car Riders *Parent Pick-Up  (Large Gym) *Bus Riders *Walkers   *.      </vt:lpstr>
      <vt:lpstr>Communication</vt:lpstr>
      <vt:lpstr>  Communication Continued... Email:   Ms. Clark's Email:  clarkme1@boe.richmond.k12.ga.us  Mrs. Colbert's Email: Colbeki@boe.richmond.k12.ga.us  Mrs. Garrett's Email: GarreLo@BOE.Richmond.k12.ga.us  Mrs. Prescott's Email: *Mrs. Prescott is currently waiting on her email to be set up in the system.       </vt:lpstr>
      <vt:lpstr>Digital    Resources es </vt:lpstr>
      <vt:lpstr>PowerPoint Presentation</vt:lpstr>
      <vt:lpstr>PowerPoint Presentation</vt:lpstr>
      <vt:lpstr>PowerPoint Presentation</vt:lpstr>
      <vt:lpstr>Freedom Park School </vt:lpstr>
      <vt:lpstr>School Hours </vt:lpstr>
      <vt:lpstr>Attendance Policy </vt:lpstr>
      <vt:lpstr>Tardy Policy </vt:lpstr>
      <vt:lpstr>Title I</vt:lpstr>
      <vt:lpstr>Bullying: No Bullying. It’s the Law.</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Garrett, Lori</dc:creator>
  <cp:lastModifiedBy>Garrett, Lori</cp:lastModifiedBy>
  <cp:revision>200</cp:revision>
  <dcterms:created xsi:type="dcterms:W3CDTF">2014-09-12T02:18:28Z</dcterms:created>
  <dcterms:modified xsi:type="dcterms:W3CDTF">2023-08-01T00:44:11Z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0x010100263F91314E237741B30DABFE073300AC</vt:lpwstr>
  </property>
</Properties>
</file>